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2"/>
  </p:notesMasterIdLst>
  <p:sldIdLst>
    <p:sldId id="299" r:id="rId2"/>
    <p:sldId id="273" r:id="rId3"/>
    <p:sldId id="303" r:id="rId4"/>
    <p:sldId id="274" r:id="rId5"/>
    <p:sldId id="292" r:id="rId6"/>
    <p:sldId id="282" r:id="rId7"/>
    <p:sldId id="285" r:id="rId8"/>
    <p:sldId id="298" r:id="rId9"/>
    <p:sldId id="300" r:id="rId10"/>
    <p:sldId id="304" r:id="rId11"/>
  </p:sldIdLst>
  <p:sldSz cx="12192000" cy="6858000"/>
  <p:notesSz cx="7010400" cy="9296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oppins" pitchFamily="2" charset="77"/>
      <p:regular r:id="rId17"/>
      <p:bold r:id="rId18"/>
      <p:italic r:id="rId19"/>
      <p:boldItalic r:id="rId20"/>
    </p:embeddedFont>
    <p:embeddedFont>
      <p:font typeface="Poppins Light" pitchFamily="2" charset="77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lack" panose="02000000000000000000" pitchFamily="2" charset="0"/>
      <p:bold r:id="rId29"/>
      <p:italic r:id="rId30"/>
      <p:boldItalic r:id="rId31"/>
    </p:embeddedFont>
    <p:embeddedFont>
      <p:font typeface="Roboto Condensed" pitchFamily="2" charset="0"/>
      <p:regular r:id="rId32"/>
      <p:bold r:id="rId33"/>
      <p:italic r:id="rId34"/>
      <p:boldItalic r:id="rId35"/>
    </p:embeddedFont>
    <p:embeddedFont>
      <p:font typeface="Roboto Condensed Light" pitchFamily="2" charset="0"/>
      <p:regular r:id="rId36"/>
      <p:italic r:id="rId37"/>
    </p:embeddedFont>
    <p:embeddedFont>
      <p:font typeface="Roboto Light" panose="02000000000000000000" pitchFamily="2" charset="0"/>
      <p:regular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gSWiEj6z9/Le6CCM3quBNFqaDc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16195"/>
    <a:srgbClr val="FF840C"/>
    <a:srgbClr val="17B5C1"/>
    <a:srgbClr val="1BC6D1"/>
    <a:srgbClr val="1FC6D2"/>
    <a:srgbClr val="55B0C9"/>
    <a:srgbClr val="264569"/>
    <a:srgbClr val="384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4"/>
    <p:restoredTop sz="94034"/>
  </p:normalViewPr>
  <p:slideViewPr>
    <p:cSldViewPr snapToGrid="0">
      <p:cViewPr varScale="1">
        <p:scale>
          <a:sx n="115" d="100"/>
          <a:sy n="115" d="100"/>
        </p:scale>
        <p:origin x="1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61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513" name="Google Shape;513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81" name="Google Shape;7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10" name="Google Shape;8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0" name="Google Shape;8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4417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602" name="Google Shape;6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444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02" name="Google Shape;6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826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23" name="Google Shape;5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047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23" name="Google Shape;5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651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2" name="Google Shape;892;p2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93" name="Google Shape;893;p2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Blank">
  <p:cSld name="4_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16;p27"/>
          <p:cNvGrpSpPr/>
          <p:nvPr/>
        </p:nvGrpSpPr>
        <p:grpSpPr>
          <a:xfrm>
            <a:off x="1" y="2310280"/>
            <a:ext cx="394607" cy="1047268"/>
            <a:chOff x="1" y="2070829"/>
            <a:chExt cx="394607" cy="2716342"/>
          </a:xfrm>
        </p:grpSpPr>
        <p:sp>
          <p:nvSpPr>
            <p:cNvPr id="17" name="Google Shape;17;p27"/>
            <p:cNvSpPr/>
            <p:nvPr/>
          </p:nvSpPr>
          <p:spPr>
            <a:xfrm>
              <a:off x="1" y="2070829"/>
              <a:ext cx="292100" cy="2716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7"/>
            <p:cNvSpPr/>
            <p:nvPr/>
          </p:nvSpPr>
          <p:spPr>
            <a:xfrm>
              <a:off x="292101" y="2070829"/>
              <a:ext cx="102507" cy="2716342"/>
            </a:xfrm>
            <a:prstGeom prst="rect">
              <a:avLst/>
            </a:prstGeom>
            <a:solidFill>
              <a:srgbClr val="5DD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7"/>
          <p:cNvGrpSpPr/>
          <p:nvPr/>
        </p:nvGrpSpPr>
        <p:grpSpPr>
          <a:xfrm flipH="1">
            <a:off x="11797393" y="2310280"/>
            <a:ext cx="394607" cy="1047268"/>
            <a:chOff x="1" y="2070829"/>
            <a:chExt cx="394607" cy="2716342"/>
          </a:xfrm>
        </p:grpSpPr>
        <p:sp>
          <p:nvSpPr>
            <p:cNvPr id="20" name="Google Shape;20;p27"/>
            <p:cNvSpPr/>
            <p:nvPr/>
          </p:nvSpPr>
          <p:spPr>
            <a:xfrm>
              <a:off x="1" y="2070829"/>
              <a:ext cx="292100" cy="2716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7"/>
            <p:cNvSpPr/>
            <p:nvPr/>
          </p:nvSpPr>
          <p:spPr>
            <a:xfrm>
              <a:off x="292101" y="2070829"/>
              <a:ext cx="102507" cy="2716342"/>
            </a:xfrm>
            <a:prstGeom prst="rect">
              <a:avLst/>
            </a:prstGeom>
            <a:solidFill>
              <a:srgbClr val="5DD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2375397"/>
            <a:ext cx="10515600" cy="9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Black"/>
              <a:buNone/>
              <a:defRPr sz="54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Title Only">
  <p:cSld name="54_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6"/>
          <p:cNvSpPr>
            <a:spLocks noGrp="1"/>
          </p:cNvSpPr>
          <p:nvPr>
            <p:ph type="pic" idx="2"/>
          </p:nvPr>
        </p:nvSpPr>
        <p:spPr>
          <a:xfrm>
            <a:off x="5194300" y="2540995"/>
            <a:ext cx="6537678" cy="325755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Title Only">
  <p:cSld name="53_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>
            <a:spLocks noGrp="1"/>
          </p:cNvSpPr>
          <p:nvPr>
            <p:ph type="pic" idx="2"/>
          </p:nvPr>
        </p:nvSpPr>
        <p:spPr>
          <a:xfrm>
            <a:off x="664369" y="1771788"/>
            <a:ext cx="11067609" cy="441709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37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Title Only">
  <p:cSld name="52_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>
            <a:spLocks noGrp="1"/>
          </p:cNvSpPr>
          <p:nvPr>
            <p:ph type="pic" idx="2"/>
          </p:nvPr>
        </p:nvSpPr>
        <p:spPr>
          <a:xfrm>
            <a:off x="6096001" y="0"/>
            <a:ext cx="6096000" cy="52197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8"/>
          <p:cNvSpPr/>
          <p:nvPr/>
        </p:nvSpPr>
        <p:spPr>
          <a:xfrm>
            <a:off x="0" y="0"/>
            <a:ext cx="6096000" cy="521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5296559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body" idx="1"/>
          </p:nvPr>
        </p:nvSpPr>
        <p:spPr>
          <a:xfrm>
            <a:off x="647042" y="475119"/>
            <a:ext cx="4225384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>
            <a:spLocks noGrp="1"/>
          </p:cNvSpPr>
          <p:nvPr>
            <p:ph type="pic" idx="3"/>
          </p:nvPr>
        </p:nvSpPr>
        <p:spPr>
          <a:xfrm>
            <a:off x="4854261" y="1665284"/>
            <a:ext cx="2841131" cy="343566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Title Only">
  <p:cSld name="51_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9"/>
          <p:cNvSpPr>
            <a:spLocks noGrp="1"/>
          </p:cNvSpPr>
          <p:nvPr>
            <p:ph type="pic" idx="2"/>
          </p:nvPr>
        </p:nvSpPr>
        <p:spPr>
          <a:xfrm>
            <a:off x="664369" y="1393372"/>
            <a:ext cx="2572317" cy="48768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39"/>
          <p:cNvSpPr>
            <a:spLocks noGrp="1"/>
          </p:cNvSpPr>
          <p:nvPr>
            <p:ph type="pic" idx="3"/>
          </p:nvPr>
        </p:nvSpPr>
        <p:spPr>
          <a:xfrm>
            <a:off x="7445829" y="1393372"/>
            <a:ext cx="4286149" cy="2361058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39"/>
          <p:cNvSpPr>
            <a:spLocks noGrp="1"/>
          </p:cNvSpPr>
          <p:nvPr>
            <p:ph type="pic" idx="4"/>
          </p:nvPr>
        </p:nvSpPr>
        <p:spPr>
          <a:xfrm>
            <a:off x="7445829" y="3909114"/>
            <a:ext cx="4286149" cy="236105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9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Only">
  <p:cSld name="50_Title 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0"/>
          <p:cNvSpPr>
            <a:spLocks noGrp="1"/>
          </p:cNvSpPr>
          <p:nvPr>
            <p:ph type="pic" idx="2"/>
          </p:nvPr>
        </p:nvSpPr>
        <p:spPr>
          <a:xfrm>
            <a:off x="630987" y="2133599"/>
            <a:ext cx="1807414" cy="226423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sx="102000" sy="102000" algn="ctr" rotWithShape="0">
              <a:srgbClr val="000000">
                <a:alpha val="42745"/>
              </a:srgbClr>
            </a:outerShdw>
          </a:effectLst>
        </p:spPr>
      </p:sp>
      <p:sp>
        <p:nvSpPr>
          <p:cNvPr id="86" name="Google Shape;86;p40"/>
          <p:cNvSpPr>
            <a:spLocks noGrp="1"/>
          </p:cNvSpPr>
          <p:nvPr>
            <p:ph type="pic" idx="3"/>
          </p:nvPr>
        </p:nvSpPr>
        <p:spPr>
          <a:xfrm>
            <a:off x="10145486" y="2133599"/>
            <a:ext cx="1586492" cy="226423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sx="102000" sy="102000" algn="ctr" rotWithShape="0">
              <a:srgbClr val="000000">
                <a:alpha val="42745"/>
              </a:srgbClr>
            </a:outerShdw>
          </a:effectLst>
        </p:spPr>
      </p:sp>
      <p:sp>
        <p:nvSpPr>
          <p:cNvPr id="87" name="Google Shape;87;p40"/>
          <p:cNvSpPr>
            <a:spLocks noGrp="1"/>
          </p:cNvSpPr>
          <p:nvPr>
            <p:ph type="pic" idx="4"/>
          </p:nvPr>
        </p:nvSpPr>
        <p:spPr>
          <a:xfrm>
            <a:off x="1968072" y="1712687"/>
            <a:ext cx="2436947" cy="268514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sx="102000" sy="102000" algn="ctr" rotWithShape="0">
              <a:srgbClr val="000000">
                <a:alpha val="42745"/>
              </a:srgbClr>
            </a:outerShdw>
          </a:effectLst>
        </p:spPr>
      </p:sp>
      <p:sp>
        <p:nvSpPr>
          <p:cNvPr id="88" name="Google Shape;88;p40"/>
          <p:cNvSpPr>
            <a:spLocks noGrp="1"/>
          </p:cNvSpPr>
          <p:nvPr>
            <p:ph type="pic" idx="5"/>
          </p:nvPr>
        </p:nvSpPr>
        <p:spPr>
          <a:xfrm>
            <a:off x="8128001" y="1712687"/>
            <a:ext cx="2266892" cy="268514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sx="102000" sy="102000" algn="ctr" rotWithShape="0">
              <a:srgbClr val="000000">
                <a:alpha val="42745"/>
              </a:srgbClr>
            </a:outerShdw>
          </a:effectLst>
        </p:spPr>
      </p:sp>
      <p:sp>
        <p:nvSpPr>
          <p:cNvPr id="89" name="Google Shape;89;p40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>
            <a:spLocks noGrp="1"/>
          </p:cNvSpPr>
          <p:nvPr>
            <p:ph type="pic" idx="6"/>
          </p:nvPr>
        </p:nvSpPr>
        <p:spPr>
          <a:xfrm>
            <a:off x="3934691" y="1349827"/>
            <a:ext cx="4493582" cy="304800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sx="102000" sy="102000" algn="ctr" rotWithShape="0">
              <a:srgbClr val="000000">
                <a:alpha val="42745"/>
              </a:srgbClr>
            </a:outerShdw>
          </a:effectLst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Only">
  <p:cSld name="49_Title 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1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1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1"/>
          <p:cNvSpPr>
            <a:spLocks noGrp="1"/>
          </p:cNvSpPr>
          <p:nvPr>
            <p:ph type="pic" idx="2"/>
          </p:nvPr>
        </p:nvSpPr>
        <p:spPr>
          <a:xfrm>
            <a:off x="0" y="932543"/>
            <a:ext cx="4858694" cy="50518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8" name="Google Shape;98;p41"/>
          <p:cNvSpPr>
            <a:spLocks noGrp="1"/>
          </p:cNvSpPr>
          <p:nvPr>
            <p:ph type="pic" idx="3"/>
          </p:nvPr>
        </p:nvSpPr>
        <p:spPr>
          <a:xfrm>
            <a:off x="4861254" y="932543"/>
            <a:ext cx="2450795" cy="250572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9" name="Google Shape;99;p41"/>
          <p:cNvSpPr>
            <a:spLocks noGrp="1"/>
          </p:cNvSpPr>
          <p:nvPr>
            <p:ph type="pic" idx="4"/>
          </p:nvPr>
        </p:nvSpPr>
        <p:spPr>
          <a:xfrm>
            <a:off x="7284590" y="932543"/>
            <a:ext cx="2450795" cy="250572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0" name="Google Shape;100;p41"/>
          <p:cNvSpPr>
            <a:spLocks noGrp="1"/>
          </p:cNvSpPr>
          <p:nvPr>
            <p:ph type="pic" idx="5"/>
          </p:nvPr>
        </p:nvSpPr>
        <p:spPr>
          <a:xfrm>
            <a:off x="9741205" y="932543"/>
            <a:ext cx="2450795" cy="250572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1" name="Google Shape;101;p41"/>
          <p:cNvSpPr>
            <a:spLocks noGrp="1"/>
          </p:cNvSpPr>
          <p:nvPr>
            <p:ph type="pic" idx="6"/>
          </p:nvPr>
        </p:nvSpPr>
        <p:spPr>
          <a:xfrm>
            <a:off x="4849243" y="3438267"/>
            <a:ext cx="4891961" cy="2546152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2" name="Google Shape;102;p41"/>
          <p:cNvSpPr/>
          <p:nvPr/>
        </p:nvSpPr>
        <p:spPr>
          <a:xfrm>
            <a:off x="9737945" y="3438267"/>
            <a:ext cx="2459666" cy="254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Only">
  <p:cSld name="48_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2"/>
          <p:cNvSpPr>
            <a:spLocks noGrp="1"/>
          </p:cNvSpPr>
          <p:nvPr>
            <p:ph type="pic" idx="2"/>
          </p:nvPr>
        </p:nvSpPr>
        <p:spPr>
          <a:xfrm>
            <a:off x="7802851" y="1764378"/>
            <a:ext cx="4033549" cy="3831771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42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Title Only">
  <p:cSld name="47_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3"/>
          <p:cNvSpPr>
            <a:spLocks noGrp="1"/>
          </p:cNvSpPr>
          <p:nvPr>
            <p:ph type="pic" idx="2"/>
          </p:nvPr>
        </p:nvSpPr>
        <p:spPr>
          <a:xfrm>
            <a:off x="2293761" y="1621760"/>
            <a:ext cx="9898238" cy="4155046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43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Only">
  <p:cSld name="46_Title 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4"/>
          <p:cNvSpPr>
            <a:spLocks noGrp="1"/>
          </p:cNvSpPr>
          <p:nvPr>
            <p:ph type="pic" idx="2"/>
          </p:nvPr>
        </p:nvSpPr>
        <p:spPr>
          <a:xfrm>
            <a:off x="0" y="-1"/>
            <a:ext cx="12191999" cy="4580133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44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4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Only">
  <p:cSld name="45_Title 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5"/>
          <p:cNvSpPr>
            <a:spLocks noGrp="1"/>
          </p:cNvSpPr>
          <p:nvPr>
            <p:ph type="pic" idx="2"/>
          </p:nvPr>
        </p:nvSpPr>
        <p:spPr>
          <a:xfrm>
            <a:off x="1" y="1985607"/>
            <a:ext cx="4190458" cy="342569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45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5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45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>
            <a:spLocks noGrp="1"/>
          </p:cNvSpPr>
          <p:nvPr>
            <p:ph type="pic" idx="2"/>
          </p:nvPr>
        </p:nvSpPr>
        <p:spPr>
          <a:xfrm>
            <a:off x="355600" y="130630"/>
            <a:ext cx="5783943" cy="4132502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6302830" y="1853228"/>
            <a:ext cx="2812142" cy="240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Roboto Black"/>
              <a:buNone/>
              <a:defRPr sz="3600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Title Only">
  <p:cSld name="44_Title 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6"/>
          <p:cNvSpPr>
            <a:spLocks noGrp="1"/>
          </p:cNvSpPr>
          <p:nvPr>
            <p:ph type="pic" idx="2"/>
          </p:nvPr>
        </p:nvSpPr>
        <p:spPr>
          <a:xfrm>
            <a:off x="5844633" y="3221148"/>
            <a:ext cx="6347367" cy="3636852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46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6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46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Only">
  <p:cSld name="43_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7"/>
          <p:cNvSpPr>
            <a:spLocks noGrp="1"/>
          </p:cNvSpPr>
          <p:nvPr>
            <p:ph type="pic" idx="2"/>
          </p:nvPr>
        </p:nvSpPr>
        <p:spPr>
          <a:xfrm>
            <a:off x="2165752" y="1611086"/>
            <a:ext cx="2231066" cy="2231066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47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7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47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47"/>
          <p:cNvSpPr>
            <a:spLocks noGrp="1"/>
          </p:cNvSpPr>
          <p:nvPr>
            <p:ph type="pic" idx="3"/>
          </p:nvPr>
        </p:nvSpPr>
        <p:spPr>
          <a:xfrm>
            <a:off x="6178786" y="1524073"/>
            <a:ext cx="5344439" cy="190419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Only">
  <p:cSld name="42_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412535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48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8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48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Title Only">
  <p:cSld name="41_Title 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9"/>
          <p:cNvSpPr>
            <a:spLocks noGrp="1"/>
          </p:cNvSpPr>
          <p:nvPr>
            <p:ph type="pic" idx="2"/>
          </p:nvPr>
        </p:nvSpPr>
        <p:spPr>
          <a:xfrm>
            <a:off x="1765299" y="2861901"/>
            <a:ext cx="7213571" cy="1826438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49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9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49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Only">
  <p:cSld name="40_Title 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0"/>
          <p:cNvSpPr>
            <a:spLocks noGrp="1"/>
          </p:cNvSpPr>
          <p:nvPr>
            <p:ph type="pic" idx="2"/>
          </p:nvPr>
        </p:nvSpPr>
        <p:spPr>
          <a:xfrm>
            <a:off x="0" y="0"/>
            <a:ext cx="497019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50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0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50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Only">
  <p:cSld name="39_Title 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1"/>
          <p:cNvSpPr>
            <a:spLocks noGrp="1"/>
          </p:cNvSpPr>
          <p:nvPr>
            <p:ph type="pic" idx="2"/>
          </p:nvPr>
        </p:nvSpPr>
        <p:spPr>
          <a:xfrm>
            <a:off x="5382378" y="4257254"/>
            <a:ext cx="6149222" cy="1381545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51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1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51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8_Title Only">
  <p:cSld name="38_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52"/>
          <p:cNvSpPr>
            <a:spLocks noGrp="1"/>
          </p:cNvSpPr>
          <p:nvPr>
            <p:ph type="pic" idx="3"/>
          </p:nvPr>
        </p:nvSpPr>
        <p:spPr>
          <a:xfrm>
            <a:off x="2619552" y="1781175"/>
            <a:ext cx="2185811" cy="2366963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52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2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" name="Google Shape;159;p52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Only">
  <p:cSld name="37_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6578" y="1252907"/>
            <a:ext cx="2779880" cy="487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3"/>
          <p:cNvSpPr>
            <a:spLocks noGrp="1"/>
          </p:cNvSpPr>
          <p:nvPr>
            <p:ph type="pic" idx="2"/>
          </p:nvPr>
        </p:nvSpPr>
        <p:spPr>
          <a:xfrm>
            <a:off x="771022" y="1768516"/>
            <a:ext cx="1925272" cy="3391144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53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3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53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Only">
  <p:cSld name="36_Title Only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06060" y="1252907"/>
            <a:ext cx="2779880" cy="487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4"/>
          <p:cNvSpPr>
            <a:spLocks noGrp="1"/>
          </p:cNvSpPr>
          <p:nvPr>
            <p:ph type="pic" idx="2"/>
          </p:nvPr>
        </p:nvSpPr>
        <p:spPr>
          <a:xfrm>
            <a:off x="5113820" y="1778000"/>
            <a:ext cx="1925272" cy="3391144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54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4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" name="Google Shape;171;p54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Only">
  <p:cSld name="35_Titl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5"/>
          <p:cNvSpPr>
            <a:spLocks noGrp="1"/>
          </p:cNvSpPr>
          <p:nvPr>
            <p:ph type="pic" idx="2"/>
          </p:nvPr>
        </p:nvSpPr>
        <p:spPr>
          <a:xfrm>
            <a:off x="0" y="4127500"/>
            <a:ext cx="12192000" cy="2730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4" name="Google Shape;174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3338" y="691126"/>
            <a:ext cx="4105325" cy="547516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5"/>
          <p:cNvSpPr>
            <a:spLocks noGrp="1"/>
          </p:cNvSpPr>
          <p:nvPr>
            <p:ph type="pic" idx="3"/>
          </p:nvPr>
        </p:nvSpPr>
        <p:spPr>
          <a:xfrm>
            <a:off x="4462230" y="1178835"/>
            <a:ext cx="3258893" cy="4329785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55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5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p55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Robo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Only">
  <p:cSld name="34_Title 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6"/>
          <p:cNvPicPr preferRelativeResize="0"/>
          <p:nvPr/>
        </p:nvPicPr>
        <p:blipFill rotWithShape="1">
          <a:blip r:embed="rId2">
            <a:alphaModFix/>
          </a:blip>
          <a:srcRect r="20059"/>
          <a:stretch/>
        </p:blipFill>
        <p:spPr>
          <a:xfrm flipH="1">
            <a:off x="2171699" y="256895"/>
            <a:ext cx="8452440" cy="596241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6"/>
          <p:cNvSpPr>
            <a:spLocks noGrp="1"/>
          </p:cNvSpPr>
          <p:nvPr>
            <p:ph type="pic" idx="2"/>
          </p:nvPr>
        </p:nvSpPr>
        <p:spPr>
          <a:xfrm>
            <a:off x="5078737" y="910124"/>
            <a:ext cx="4751681" cy="42968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2" name="Google Shape;182;p56"/>
          <p:cNvSpPr txBox="1">
            <a:spLocks noGrp="1"/>
          </p:cNvSpPr>
          <p:nvPr>
            <p:ph type="title"/>
          </p:nvPr>
        </p:nvSpPr>
        <p:spPr>
          <a:xfrm>
            <a:off x="647041" y="12601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56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" name="Google Shape;184;p56"/>
          <p:cNvSpPr txBox="1">
            <a:spLocks noGrp="1"/>
          </p:cNvSpPr>
          <p:nvPr>
            <p:ph type="body" idx="1"/>
          </p:nvPr>
        </p:nvSpPr>
        <p:spPr>
          <a:xfrm>
            <a:off x="647041" y="15927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Only">
  <p:cSld name="33_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34661" y="1636065"/>
            <a:ext cx="5489230" cy="403176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7"/>
          <p:cNvSpPr>
            <a:spLocks noGrp="1"/>
          </p:cNvSpPr>
          <p:nvPr>
            <p:ph type="pic" idx="2"/>
          </p:nvPr>
        </p:nvSpPr>
        <p:spPr>
          <a:xfrm>
            <a:off x="5962333" y="1821055"/>
            <a:ext cx="4637929" cy="3615996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57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7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57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Only">
  <p:cSld name="32_Title 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58"/>
          <p:cNvGrpSpPr/>
          <p:nvPr/>
        </p:nvGrpSpPr>
        <p:grpSpPr>
          <a:xfrm>
            <a:off x="4288972" y="1"/>
            <a:ext cx="7903028" cy="6857998"/>
            <a:chOff x="4288972" y="1"/>
            <a:chExt cx="7903028" cy="6857998"/>
          </a:xfrm>
        </p:grpSpPr>
        <p:sp>
          <p:nvSpPr>
            <p:cNvPr id="193" name="Google Shape;193;p58"/>
            <p:cNvSpPr/>
            <p:nvPr/>
          </p:nvSpPr>
          <p:spPr>
            <a:xfrm rot="10800000" flipH="1">
              <a:off x="7200900" y="2097262"/>
              <a:ext cx="4991100" cy="4760737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8"/>
            <p:cNvSpPr/>
            <p:nvPr/>
          </p:nvSpPr>
          <p:spPr>
            <a:xfrm rot="10800000" flipH="1">
              <a:off x="7200900" y="1"/>
              <a:ext cx="4991100" cy="21922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5" name="Google Shape;195;p58"/>
            <p:cNvPicPr preferRelativeResize="0"/>
            <p:nvPr/>
          </p:nvPicPr>
          <p:blipFill rotWithShape="1">
            <a:blip r:embed="rId2">
              <a:alphaModFix/>
            </a:blip>
            <a:srcRect l="6106" t="5661" r="3204" b="12066"/>
            <a:stretch/>
          </p:blipFill>
          <p:spPr>
            <a:xfrm>
              <a:off x="4288972" y="1384474"/>
              <a:ext cx="4804228" cy="4089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6" name="Google Shape;196;p58"/>
          <p:cNvSpPr>
            <a:spLocks noGrp="1"/>
          </p:cNvSpPr>
          <p:nvPr>
            <p:ph type="pic" idx="2"/>
          </p:nvPr>
        </p:nvSpPr>
        <p:spPr>
          <a:xfrm>
            <a:off x="4559446" y="1734160"/>
            <a:ext cx="4263279" cy="2396796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58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8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58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Only">
  <p:cSld name="31_Title 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5814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59"/>
          <p:cNvSpPr>
            <a:spLocks noGrp="1"/>
          </p:cNvSpPr>
          <p:nvPr>
            <p:ph type="pic" idx="3"/>
          </p:nvPr>
        </p:nvSpPr>
        <p:spPr>
          <a:xfrm>
            <a:off x="1213342" y="1614388"/>
            <a:ext cx="3852074" cy="242705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59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9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" name="Google Shape;205;p59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Only">
  <p:cSld name="30_Title Onl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254178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60"/>
          <p:cNvSpPr txBox="1">
            <a:spLocks noGrp="1"/>
          </p:cNvSpPr>
          <p:nvPr>
            <p:ph type="title"/>
          </p:nvPr>
        </p:nvSpPr>
        <p:spPr>
          <a:xfrm>
            <a:off x="647041" y="1728440"/>
            <a:ext cx="3333944" cy="185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600"/>
              <a:buFont typeface="Roboto"/>
              <a:buNone/>
              <a:defRPr sz="3600">
                <a:solidFill>
                  <a:srgbClr val="D8D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60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7_Title Only">
  <p:cSld name="57_Title Onl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61"/>
          <p:cNvSpPr txBox="1">
            <a:spLocks noGrp="1"/>
          </p:cNvSpPr>
          <p:nvPr>
            <p:ph type="title"/>
          </p:nvPr>
        </p:nvSpPr>
        <p:spPr>
          <a:xfrm>
            <a:off x="647041" y="1728440"/>
            <a:ext cx="3333944" cy="185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600"/>
              <a:buFont typeface="Roboto"/>
              <a:buNone/>
              <a:defRPr sz="3600">
                <a:solidFill>
                  <a:srgbClr val="D8D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1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Only">
  <p:cSld name="29_Title 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2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" name="Google Shape;216;p62"/>
          <p:cNvSpPr>
            <a:spLocks noGrp="1"/>
          </p:cNvSpPr>
          <p:nvPr>
            <p:ph type="pic" idx="2"/>
          </p:nvPr>
        </p:nvSpPr>
        <p:spPr>
          <a:xfrm>
            <a:off x="5796221" y="-1"/>
            <a:ext cx="6395780" cy="2061049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62"/>
          <p:cNvSpPr>
            <a:spLocks noGrp="1"/>
          </p:cNvSpPr>
          <p:nvPr>
            <p:ph type="pic" idx="3"/>
          </p:nvPr>
        </p:nvSpPr>
        <p:spPr>
          <a:xfrm>
            <a:off x="0" y="2046679"/>
            <a:ext cx="6395780" cy="205320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62"/>
          <p:cNvSpPr>
            <a:spLocks noGrp="1"/>
          </p:cNvSpPr>
          <p:nvPr>
            <p:ph type="pic" idx="4"/>
          </p:nvPr>
        </p:nvSpPr>
        <p:spPr>
          <a:xfrm>
            <a:off x="5796219" y="4099885"/>
            <a:ext cx="6395780" cy="206985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9" name="Google Shape;219;p62"/>
          <p:cNvGrpSpPr/>
          <p:nvPr/>
        </p:nvGrpSpPr>
        <p:grpSpPr>
          <a:xfrm>
            <a:off x="0" y="0"/>
            <a:ext cx="12191999" cy="6161112"/>
            <a:chOff x="0" y="0"/>
            <a:chExt cx="12191999" cy="6161112"/>
          </a:xfrm>
        </p:grpSpPr>
        <p:sp>
          <p:nvSpPr>
            <p:cNvPr id="220" name="Google Shape;220;p62"/>
            <p:cNvSpPr/>
            <p:nvPr/>
          </p:nvSpPr>
          <p:spPr>
            <a:xfrm flipH="1">
              <a:off x="2724373" y="0"/>
              <a:ext cx="3083085" cy="20611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2"/>
            <p:cNvSpPr/>
            <p:nvPr/>
          </p:nvSpPr>
          <p:spPr>
            <a:xfrm flipH="1">
              <a:off x="0" y="0"/>
              <a:ext cx="2955540" cy="20610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77" y="0"/>
                  </a:moveTo>
                  <a:lnTo>
                    <a:pt x="1677" y="4136"/>
                  </a:lnTo>
                  <a:lnTo>
                    <a:pt x="0" y="5226"/>
                  </a:lnTo>
                  <a:lnTo>
                    <a:pt x="1677" y="6318"/>
                  </a:lnTo>
                  <a:lnTo>
                    <a:pt x="1677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2"/>
            <p:cNvSpPr/>
            <p:nvPr/>
          </p:nvSpPr>
          <p:spPr>
            <a:xfrm>
              <a:off x="6384541" y="2054343"/>
              <a:ext cx="3083085" cy="20611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62"/>
            <p:cNvSpPr/>
            <p:nvPr/>
          </p:nvSpPr>
          <p:spPr>
            <a:xfrm>
              <a:off x="9236459" y="2054343"/>
              <a:ext cx="2955540" cy="20610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77" y="0"/>
                  </a:moveTo>
                  <a:lnTo>
                    <a:pt x="1677" y="4136"/>
                  </a:lnTo>
                  <a:lnTo>
                    <a:pt x="0" y="5226"/>
                  </a:lnTo>
                  <a:lnTo>
                    <a:pt x="1677" y="6318"/>
                  </a:lnTo>
                  <a:lnTo>
                    <a:pt x="1677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67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62"/>
            <p:cNvSpPr/>
            <p:nvPr/>
          </p:nvSpPr>
          <p:spPr>
            <a:xfrm flipH="1">
              <a:off x="2724373" y="4099974"/>
              <a:ext cx="3083085" cy="20611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2"/>
            <p:cNvSpPr/>
            <p:nvPr/>
          </p:nvSpPr>
          <p:spPr>
            <a:xfrm flipH="1">
              <a:off x="0" y="4099974"/>
              <a:ext cx="2955540" cy="20610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77" y="0"/>
                  </a:moveTo>
                  <a:lnTo>
                    <a:pt x="1677" y="4136"/>
                  </a:lnTo>
                  <a:lnTo>
                    <a:pt x="0" y="5226"/>
                  </a:lnTo>
                  <a:lnTo>
                    <a:pt x="1677" y="6318"/>
                  </a:lnTo>
                  <a:lnTo>
                    <a:pt x="1677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6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">
  <p:cSld name="28_Title Onl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323771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63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63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63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4"/>
          <p:cNvSpPr>
            <a:spLocks noGrp="1"/>
          </p:cNvSpPr>
          <p:nvPr>
            <p:ph type="pic" idx="2"/>
          </p:nvPr>
        </p:nvSpPr>
        <p:spPr>
          <a:xfrm>
            <a:off x="1568104" y="1291782"/>
            <a:ext cx="3505201" cy="198844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64"/>
          <p:cNvSpPr>
            <a:spLocks noGrp="1"/>
          </p:cNvSpPr>
          <p:nvPr>
            <p:ph type="pic" idx="3"/>
          </p:nvPr>
        </p:nvSpPr>
        <p:spPr>
          <a:xfrm>
            <a:off x="6974060" y="3668784"/>
            <a:ext cx="3505201" cy="1988448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64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4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64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Only">
  <p:cSld name="26_Title Only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5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5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p65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65"/>
          <p:cNvSpPr>
            <a:spLocks noGrp="1"/>
          </p:cNvSpPr>
          <p:nvPr>
            <p:ph type="pic" idx="2"/>
          </p:nvPr>
        </p:nvSpPr>
        <p:spPr>
          <a:xfrm>
            <a:off x="1746215" y="1517024"/>
            <a:ext cx="8780949" cy="236348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581722" y="1"/>
            <a:ext cx="11026698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581721" y="1442575"/>
            <a:ext cx="1125467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66"/>
          <p:cNvGrpSpPr/>
          <p:nvPr/>
        </p:nvGrpSpPr>
        <p:grpSpPr>
          <a:xfrm>
            <a:off x="7003985" y="1913991"/>
            <a:ext cx="3971215" cy="4944009"/>
            <a:chOff x="7003985" y="1913991"/>
            <a:chExt cx="3971215" cy="4944009"/>
          </a:xfrm>
        </p:grpSpPr>
        <p:grpSp>
          <p:nvGrpSpPr>
            <p:cNvPr id="244" name="Google Shape;244;p66"/>
            <p:cNvGrpSpPr/>
            <p:nvPr/>
          </p:nvGrpSpPr>
          <p:grpSpPr>
            <a:xfrm flipH="1">
              <a:off x="7550586" y="1913991"/>
              <a:ext cx="3389810" cy="3691852"/>
              <a:chOff x="15076058" y="5430942"/>
              <a:chExt cx="5490675" cy="5979911"/>
            </a:xfrm>
          </p:grpSpPr>
          <p:sp>
            <p:nvSpPr>
              <p:cNvPr id="245" name="Google Shape;245;p66"/>
              <p:cNvSpPr/>
              <p:nvPr/>
            </p:nvSpPr>
            <p:spPr>
              <a:xfrm>
                <a:off x="16088182" y="9947547"/>
                <a:ext cx="921093" cy="921093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66"/>
              <p:cNvSpPr/>
              <p:nvPr/>
            </p:nvSpPr>
            <p:spPr>
              <a:xfrm>
                <a:off x="15708634" y="7493145"/>
                <a:ext cx="1085318" cy="1085317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66"/>
              <p:cNvSpPr/>
              <p:nvPr/>
            </p:nvSpPr>
            <p:spPr>
              <a:xfrm>
                <a:off x="16214697" y="6126777"/>
                <a:ext cx="499589" cy="499589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66"/>
              <p:cNvSpPr/>
              <p:nvPr/>
            </p:nvSpPr>
            <p:spPr>
              <a:xfrm>
                <a:off x="17694929" y="6772006"/>
                <a:ext cx="860300" cy="860307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66"/>
              <p:cNvSpPr/>
              <p:nvPr/>
            </p:nvSpPr>
            <p:spPr>
              <a:xfrm>
                <a:off x="18631144" y="6620188"/>
                <a:ext cx="473051" cy="473026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66"/>
              <p:cNvSpPr/>
              <p:nvPr/>
            </p:nvSpPr>
            <p:spPr>
              <a:xfrm>
                <a:off x="17884702" y="7758828"/>
                <a:ext cx="625802" cy="625796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66"/>
              <p:cNvSpPr/>
              <p:nvPr/>
            </p:nvSpPr>
            <p:spPr>
              <a:xfrm>
                <a:off x="19719177" y="7607010"/>
                <a:ext cx="701063" cy="701062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66"/>
              <p:cNvSpPr/>
              <p:nvPr/>
            </p:nvSpPr>
            <p:spPr>
              <a:xfrm>
                <a:off x="19175159" y="9087241"/>
                <a:ext cx="755216" cy="755215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66"/>
              <p:cNvSpPr/>
              <p:nvPr/>
            </p:nvSpPr>
            <p:spPr>
              <a:xfrm>
                <a:off x="18378113" y="9542697"/>
                <a:ext cx="512303" cy="512290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66"/>
              <p:cNvSpPr/>
              <p:nvPr/>
            </p:nvSpPr>
            <p:spPr>
              <a:xfrm>
                <a:off x="19972208" y="8897467"/>
                <a:ext cx="378090" cy="378090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66"/>
              <p:cNvSpPr/>
              <p:nvPr/>
            </p:nvSpPr>
            <p:spPr>
              <a:xfrm>
                <a:off x="20136677" y="9378227"/>
                <a:ext cx="430056" cy="430043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66"/>
              <p:cNvSpPr/>
              <p:nvPr/>
            </p:nvSpPr>
            <p:spPr>
              <a:xfrm>
                <a:off x="15822499" y="5430942"/>
                <a:ext cx="329843" cy="329843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66"/>
              <p:cNvSpPr/>
              <p:nvPr/>
            </p:nvSpPr>
            <p:spPr>
              <a:xfrm>
                <a:off x="15076058" y="7758828"/>
                <a:ext cx="456309" cy="456310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66"/>
              <p:cNvSpPr/>
              <p:nvPr/>
            </p:nvSpPr>
            <p:spPr>
              <a:xfrm>
                <a:off x="16594244" y="9466788"/>
                <a:ext cx="435565" cy="435540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66"/>
              <p:cNvSpPr/>
              <p:nvPr/>
            </p:nvSpPr>
            <p:spPr>
              <a:xfrm>
                <a:off x="15949015" y="9643910"/>
                <a:ext cx="331549" cy="331536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66"/>
              <p:cNvSpPr/>
              <p:nvPr/>
            </p:nvSpPr>
            <p:spPr>
              <a:xfrm>
                <a:off x="16189394" y="10972323"/>
                <a:ext cx="438518" cy="438530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66"/>
              <p:cNvSpPr/>
              <p:nvPr/>
            </p:nvSpPr>
            <p:spPr>
              <a:xfrm>
                <a:off x="16164090" y="9277015"/>
                <a:ext cx="234673" cy="234672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66"/>
              <p:cNvSpPr/>
              <p:nvPr/>
            </p:nvSpPr>
            <p:spPr>
              <a:xfrm>
                <a:off x="15708634" y="10112017"/>
                <a:ext cx="234673" cy="234672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66"/>
              <p:cNvSpPr/>
              <p:nvPr/>
            </p:nvSpPr>
            <p:spPr>
              <a:xfrm>
                <a:off x="16682804" y="8340800"/>
                <a:ext cx="490879" cy="490885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66"/>
              <p:cNvSpPr/>
              <p:nvPr/>
            </p:nvSpPr>
            <p:spPr>
              <a:xfrm>
                <a:off x="16467728" y="6696097"/>
                <a:ext cx="342655" cy="342656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66"/>
              <p:cNvSpPr/>
              <p:nvPr/>
            </p:nvSpPr>
            <p:spPr>
              <a:xfrm>
                <a:off x="16113484" y="5810488"/>
                <a:ext cx="240788" cy="240788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66"/>
              <p:cNvSpPr/>
              <p:nvPr/>
            </p:nvSpPr>
            <p:spPr>
              <a:xfrm>
                <a:off x="17454550" y="6607536"/>
                <a:ext cx="342655" cy="342643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66"/>
              <p:cNvSpPr/>
              <p:nvPr/>
            </p:nvSpPr>
            <p:spPr>
              <a:xfrm>
                <a:off x="17517808" y="7543751"/>
                <a:ext cx="288083" cy="288109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66"/>
              <p:cNvSpPr/>
              <p:nvPr/>
            </p:nvSpPr>
            <p:spPr>
              <a:xfrm>
                <a:off x="17884702" y="8492618"/>
                <a:ext cx="494907" cy="494900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66"/>
              <p:cNvSpPr/>
              <p:nvPr/>
            </p:nvSpPr>
            <p:spPr>
              <a:xfrm>
                <a:off x="18466674" y="7569055"/>
                <a:ext cx="247379" cy="247385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66"/>
              <p:cNvSpPr/>
              <p:nvPr/>
            </p:nvSpPr>
            <p:spPr>
              <a:xfrm>
                <a:off x="18302203" y="6493672"/>
                <a:ext cx="255510" cy="255516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66"/>
              <p:cNvSpPr/>
              <p:nvPr/>
            </p:nvSpPr>
            <p:spPr>
              <a:xfrm>
                <a:off x="19314328" y="8049814"/>
                <a:ext cx="342408" cy="342358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66"/>
              <p:cNvSpPr/>
              <p:nvPr/>
            </p:nvSpPr>
            <p:spPr>
              <a:xfrm>
                <a:off x="18947432" y="9795728"/>
                <a:ext cx="295039" cy="295039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66"/>
              <p:cNvSpPr/>
              <p:nvPr/>
            </p:nvSpPr>
            <p:spPr>
              <a:xfrm>
                <a:off x="18795615" y="9226408"/>
                <a:ext cx="295410" cy="295409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66"/>
              <p:cNvSpPr/>
              <p:nvPr/>
            </p:nvSpPr>
            <p:spPr>
              <a:xfrm>
                <a:off x="19870996" y="9732471"/>
                <a:ext cx="195556" cy="195568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5" name="Google Shape;275;p66"/>
            <p:cNvSpPr/>
            <p:nvPr/>
          </p:nvSpPr>
          <p:spPr>
            <a:xfrm flipH="1">
              <a:off x="7003985" y="2422284"/>
              <a:ext cx="3971215" cy="4435716"/>
            </a:xfrm>
            <a:custGeom>
              <a:avLst/>
              <a:gdLst/>
              <a:ahLst/>
              <a:cxnLst/>
              <a:rect l="l" t="t" r="r" b="b"/>
              <a:pathLst>
                <a:path w="21600" h="20716" extrusionOk="0">
                  <a:moveTo>
                    <a:pt x="10490" y="20716"/>
                  </a:moveTo>
                  <a:lnTo>
                    <a:pt x="4933" y="20716"/>
                  </a:lnTo>
                  <a:cubicBezTo>
                    <a:pt x="4933" y="20716"/>
                    <a:pt x="5598" y="16842"/>
                    <a:pt x="7811" y="12022"/>
                  </a:cubicBezTo>
                  <a:cubicBezTo>
                    <a:pt x="8850" y="9761"/>
                    <a:pt x="6890" y="8230"/>
                    <a:pt x="4376" y="8016"/>
                  </a:cubicBezTo>
                  <a:cubicBezTo>
                    <a:pt x="1862" y="7803"/>
                    <a:pt x="621" y="9162"/>
                    <a:pt x="621" y="9162"/>
                  </a:cubicBezTo>
                  <a:cubicBezTo>
                    <a:pt x="621" y="9162"/>
                    <a:pt x="3645" y="5281"/>
                    <a:pt x="8382" y="8563"/>
                  </a:cubicBezTo>
                  <a:cubicBezTo>
                    <a:pt x="8286" y="6664"/>
                    <a:pt x="8038" y="2420"/>
                    <a:pt x="0" y="2021"/>
                  </a:cubicBezTo>
                  <a:cubicBezTo>
                    <a:pt x="0" y="2021"/>
                    <a:pt x="3631" y="1328"/>
                    <a:pt x="7014" y="3620"/>
                  </a:cubicBezTo>
                  <a:cubicBezTo>
                    <a:pt x="7014" y="3620"/>
                    <a:pt x="7014" y="-884"/>
                    <a:pt x="12755" y="155"/>
                  </a:cubicBezTo>
                  <a:cubicBezTo>
                    <a:pt x="11638" y="-31"/>
                    <a:pt x="7908" y="-222"/>
                    <a:pt x="8207" y="3068"/>
                  </a:cubicBezTo>
                  <a:cubicBezTo>
                    <a:pt x="8433" y="5556"/>
                    <a:pt x="9670" y="5566"/>
                    <a:pt x="9966" y="9062"/>
                  </a:cubicBezTo>
                  <a:cubicBezTo>
                    <a:pt x="10494" y="8662"/>
                    <a:pt x="12197" y="7777"/>
                    <a:pt x="12538" y="6044"/>
                  </a:cubicBezTo>
                  <a:cubicBezTo>
                    <a:pt x="12879" y="4312"/>
                    <a:pt x="14834" y="1061"/>
                    <a:pt x="18155" y="3113"/>
                  </a:cubicBezTo>
                  <a:cubicBezTo>
                    <a:pt x="18155" y="3113"/>
                    <a:pt x="16485" y="2284"/>
                    <a:pt x="15238" y="3318"/>
                  </a:cubicBezTo>
                  <a:cubicBezTo>
                    <a:pt x="13593" y="4684"/>
                    <a:pt x="14740" y="6066"/>
                    <a:pt x="13345" y="6684"/>
                  </a:cubicBezTo>
                  <a:cubicBezTo>
                    <a:pt x="14369" y="6471"/>
                    <a:pt x="19144" y="5745"/>
                    <a:pt x="21600" y="9429"/>
                  </a:cubicBezTo>
                  <a:cubicBezTo>
                    <a:pt x="21041" y="9136"/>
                    <a:pt x="18022" y="5923"/>
                    <a:pt x="12953" y="7636"/>
                  </a:cubicBezTo>
                  <a:cubicBezTo>
                    <a:pt x="12301" y="8488"/>
                    <a:pt x="12409" y="8646"/>
                    <a:pt x="11540" y="9206"/>
                  </a:cubicBezTo>
                  <a:cubicBezTo>
                    <a:pt x="10671" y="9765"/>
                    <a:pt x="10800" y="10601"/>
                    <a:pt x="10800" y="10601"/>
                  </a:cubicBezTo>
                  <a:cubicBezTo>
                    <a:pt x="10800" y="10601"/>
                    <a:pt x="13505" y="11043"/>
                    <a:pt x="15052" y="10681"/>
                  </a:cubicBezTo>
                  <a:cubicBezTo>
                    <a:pt x="17856" y="10026"/>
                    <a:pt x="19167" y="11670"/>
                    <a:pt x="19602" y="12310"/>
                  </a:cubicBezTo>
                  <a:cubicBezTo>
                    <a:pt x="19602" y="12310"/>
                    <a:pt x="17773" y="10358"/>
                    <a:pt x="15331" y="11214"/>
                  </a:cubicBezTo>
                  <a:cubicBezTo>
                    <a:pt x="13477" y="11864"/>
                    <a:pt x="10955" y="10814"/>
                    <a:pt x="10800" y="11827"/>
                  </a:cubicBezTo>
                  <a:cubicBezTo>
                    <a:pt x="10645" y="12840"/>
                    <a:pt x="10210" y="19399"/>
                    <a:pt x="10490" y="2071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66"/>
          <p:cNvSpPr>
            <a:spLocks noGrp="1"/>
          </p:cNvSpPr>
          <p:nvPr>
            <p:ph type="pic" idx="2"/>
          </p:nvPr>
        </p:nvSpPr>
        <p:spPr>
          <a:xfrm>
            <a:off x="8394568" y="1057449"/>
            <a:ext cx="1524000" cy="15250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sp>
      <p:sp>
        <p:nvSpPr>
          <p:cNvPr id="277" name="Google Shape;277;p66"/>
          <p:cNvSpPr>
            <a:spLocks noGrp="1"/>
          </p:cNvSpPr>
          <p:nvPr>
            <p:ph type="pic" idx="3"/>
          </p:nvPr>
        </p:nvSpPr>
        <p:spPr>
          <a:xfrm>
            <a:off x="7445255" y="2322859"/>
            <a:ext cx="847481" cy="848037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sp>
      <p:sp>
        <p:nvSpPr>
          <p:cNvPr id="278" name="Google Shape;278;p66"/>
          <p:cNvSpPr>
            <a:spLocks noGrp="1"/>
          </p:cNvSpPr>
          <p:nvPr>
            <p:ph type="pic" idx="4"/>
          </p:nvPr>
        </p:nvSpPr>
        <p:spPr>
          <a:xfrm>
            <a:off x="6494203" y="3284715"/>
            <a:ext cx="1163683" cy="1164445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sp>
      <p:sp>
        <p:nvSpPr>
          <p:cNvPr id="279" name="Google Shape;279;p66"/>
          <p:cNvSpPr>
            <a:spLocks noGrp="1"/>
          </p:cNvSpPr>
          <p:nvPr>
            <p:ph type="pic" idx="5"/>
          </p:nvPr>
        </p:nvSpPr>
        <p:spPr>
          <a:xfrm>
            <a:off x="6973652" y="4745706"/>
            <a:ext cx="753959" cy="754451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sp>
      <p:sp>
        <p:nvSpPr>
          <p:cNvPr id="280" name="Google Shape;280;p66"/>
          <p:cNvSpPr>
            <a:spLocks noGrp="1"/>
          </p:cNvSpPr>
          <p:nvPr>
            <p:ph type="pic" idx="6"/>
          </p:nvPr>
        </p:nvSpPr>
        <p:spPr>
          <a:xfrm>
            <a:off x="10233955" y="2383979"/>
            <a:ext cx="864516" cy="86508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sp>
      <p:sp>
        <p:nvSpPr>
          <p:cNvPr id="281" name="Google Shape;281;p66"/>
          <p:cNvSpPr>
            <a:spLocks noGrp="1"/>
          </p:cNvSpPr>
          <p:nvPr>
            <p:ph type="pic" idx="7"/>
          </p:nvPr>
        </p:nvSpPr>
        <p:spPr>
          <a:xfrm>
            <a:off x="10291011" y="3854413"/>
            <a:ext cx="750404" cy="750896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sp>
      <p:sp>
        <p:nvSpPr>
          <p:cNvPr id="282" name="Google Shape;282;p66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66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66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Only">
  <p:cSld name="23_Title Only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7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67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8" name="Google Shape;288;p67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67"/>
          <p:cNvSpPr>
            <a:spLocks noGrp="1"/>
          </p:cNvSpPr>
          <p:nvPr>
            <p:ph type="pic" idx="2"/>
          </p:nvPr>
        </p:nvSpPr>
        <p:spPr>
          <a:xfrm>
            <a:off x="1327150" y="1673201"/>
            <a:ext cx="1524000" cy="1525002"/>
          </a:xfrm>
          <a:prstGeom prst="ellipse">
            <a:avLst/>
          </a:prstGeom>
          <a:noFill/>
          <a:ln>
            <a:noFill/>
          </a:ln>
        </p:spPr>
      </p:sp>
      <p:sp>
        <p:nvSpPr>
          <p:cNvPr id="290" name="Google Shape;290;p67"/>
          <p:cNvSpPr>
            <a:spLocks noGrp="1"/>
          </p:cNvSpPr>
          <p:nvPr>
            <p:ph type="pic" idx="3"/>
          </p:nvPr>
        </p:nvSpPr>
        <p:spPr>
          <a:xfrm>
            <a:off x="3998383" y="1673201"/>
            <a:ext cx="1524000" cy="1525002"/>
          </a:xfrm>
          <a:prstGeom prst="ellipse">
            <a:avLst/>
          </a:prstGeom>
          <a:noFill/>
          <a:ln>
            <a:noFill/>
          </a:ln>
        </p:spPr>
      </p:sp>
      <p:sp>
        <p:nvSpPr>
          <p:cNvPr id="291" name="Google Shape;291;p67"/>
          <p:cNvSpPr>
            <a:spLocks noGrp="1"/>
          </p:cNvSpPr>
          <p:nvPr>
            <p:ph type="pic" idx="4"/>
          </p:nvPr>
        </p:nvSpPr>
        <p:spPr>
          <a:xfrm>
            <a:off x="6659546" y="1673201"/>
            <a:ext cx="1524000" cy="1525002"/>
          </a:xfrm>
          <a:prstGeom prst="ellipse">
            <a:avLst/>
          </a:prstGeom>
          <a:noFill/>
          <a:ln>
            <a:noFill/>
          </a:ln>
        </p:spPr>
      </p:sp>
      <p:sp>
        <p:nvSpPr>
          <p:cNvPr id="292" name="Google Shape;292;p67"/>
          <p:cNvSpPr>
            <a:spLocks noGrp="1"/>
          </p:cNvSpPr>
          <p:nvPr>
            <p:ph type="pic" idx="5"/>
          </p:nvPr>
        </p:nvSpPr>
        <p:spPr>
          <a:xfrm>
            <a:off x="9358523" y="1673201"/>
            <a:ext cx="1524000" cy="1525002"/>
          </a:xfrm>
          <a:prstGeom prst="ellipse">
            <a:avLst/>
          </a:prstGeom>
          <a:noFill/>
          <a:ln>
            <a:noFill/>
          </a:ln>
        </p:spPr>
      </p:sp>
      <p:sp>
        <p:nvSpPr>
          <p:cNvPr id="293" name="Google Shape;293;p67"/>
          <p:cNvSpPr/>
          <p:nvPr/>
        </p:nvSpPr>
        <p:spPr>
          <a:xfrm>
            <a:off x="1125980" y="1472534"/>
            <a:ext cx="1926340" cy="1926337"/>
          </a:xfrm>
          <a:prstGeom prst="donut">
            <a:avLst>
              <a:gd name="adj" fmla="val 65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67"/>
          <p:cNvSpPr/>
          <p:nvPr/>
        </p:nvSpPr>
        <p:spPr>
          <a:xfrm>
            <a:off x="3797213" y="1472534"/>
            <a:ext cx="1926340" cy="1926337"/>
          </a:xfrm>
          <a:prstGeom prst="donut">
            <a:avLst>
              <a:gd name="adj" fmla="val 65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67"/>
          <p:cNvSpPr/>
          <p:nvPr/>
        </p:nvSpPr>
        <p:spPr>
          <a:xfrm>
            <a:off x="6468446" y="1472534"/>
            <a:ext cx="1926340" cy="1926337"/>
          </a:xfrm>
          <a:prstGeom prst="donut">
            <a:avLst>
              <a:gd name="adj" fmla="val 65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67"/>
          <p:cNvSpPr/>
          <p:nvPr/>
        </p:nvSpPr>
        <p:spPr>
          <a:xfrm>
            <a:off x="9139680" y="1472534"/>
            <a:ext cx="1926340" cy="1926337"/>
          </a:xfrm>
          <a:prstGeom prst="donut">
            <a:avLst>
              <a:gd name="adj" fmla="val 65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Only">
  <p:cSld name="22_Title 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>
            <a:spLocks noGrp="1"/>
          </p:cNvSpPr>
          <p:nvPr>
            <p:ph type="pic" idx="2"/>
          </p:nvPr>
        </p:nvSpPr>
        <p:spPr>
          <a:xfrm>
            <a:off x="1079501" y="1273996"/>
            <a:ext cx="2387599" cy="1384023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68"/>
          <p:cNvSpPr>
            <a:spLocks noGrp="1"/>
          </p:cNvSpPr>
          <p:nvPr>
            <p:ph type="pic" idx="3"/>
          </p:nvPr>
        </p:nvSpPr>
        <p:spPr>
          <a:xfrm>
            <a:off x="4739921" y="1273996"/>
            <a:ext cx="2387599" cy="1384023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68"/>
          <p:cNvSpPr>
            <a:spLocks noGrp="1"/>
          </p:cNvSpPr>
          <p:nvPr>
            <p:ph type="pic" idx="4"/>
          </p:nvPr>
        </p:nvSpPr>
        <p:spPr>
          <a:xfrm>
            <a:off x="8448322" y="1273996"/>
            <a:ext cx="2387599" cy="1384023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68"/>
          <p:cNvSpPr/>
          <p:nvPr/>
        </p:nvSpPr>
        <p:spPr>
          <a:xfrm>
            <a:off x="1079501" y="2658019"/>
            <a:ext cx="1219199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68"/>
          <p:cNvSpPr/>
          <p:nvPr/>
        </p:nvSpPr>
        <p:spPr>
          <a:xfrm>
            <a:off x="4739922" y="2658019"/>
            <a:ext cx="1219199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68"/>
          <p:cNvSpPr/>
          <p:nvPr/>
        </p:nvSpPr>
        <p:spPr>
          <a:xfrm>
            <a:off x="8448322" y="2658019"/>
            <a:ext cx="1219199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9"/>
          <p:cNvSpPr>
            <a:spLocks noGrp="1"/>
          </p:cNvSpPr>
          <p:nvPr>
            <p:ph type="pic" idx="2"/>
          </p:nvPr>
        </p:nvSpPr>
        <p:spPr>
          <a:xfrm>
            <a:off x="857583" y="1309688"/>
            <a:ext cx="1320496" cy="1321364"/>
          </a:xfrm>
          <a:prstGeom prst="ellipse">
            <a:avLst/>
          </a:prstGeom>
          <a:noFill/>
          <a:ln>
            <a:noFill/>
          </a:ln>
        </p:spPr>
      </p:sp>
      <p:sp>
        <p:nvSpPr>
          <p:cNvPr id="309" name="Google Shape;309;p69"/>
          <p:cNvSpPr>
            <a:spLocks noGrp="1"/>
          </p:cNvSpPr>
          <p:nvPr>
            <p:ph type="pic" idx="3"/>
          </p:nvPr>
        </p:nvSpPr>
        <p:spPr>
          <a:xfrm>
            <a:off x="6613691" y="1309688"/>
            <a:ext cx="1320496" cy="1321364"/>
          </a:xfrm>
          <a:prstGeom prst="ellipse">
            <a:avLst/>
          </a:prstGeom>
          <a:noFill/>
          <a:ln>
            <a:noFill/>
          </a:ln>
        </p:spPr>
      </p:sp>
      <p:sp>
        <p:nvSpPr>
          <p:cNvPr id="310" name="Google Shape;310;p69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69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2" name="Google Shape;312;p69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69"/>
          <p:cNvSpPr/>
          <p:nvPr/>
        </p:nvSpPr>
        <p:spPr>
          <a:xfrm>
            <a:off x="2322675" y="1418935"/>
            <a:ext cx="2935125" cy="208062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61" y="0"/>
                </a:moveTo>
                <a:cubicBezTo>
                  <a:pt x="1348" y="0"/>
                  <a:pt x="1257" y="124"/>
                  <a:pt x="1257" y="277"/>
                </a:cubicBezTo>
                <a:lnTo>
                  <a:pt x="1257" y="3580"/>
                </a:lnTo>
                <a:lnTo>
                  <a:pt x="0" y="4321"/>
                </a:lnTo>
                <a:lnTo>
                  <a:pt x="1257" y="5060"/>
                </a:lnTo>
                <a:lnTo>
                  <a:pt x="1257" y="21323"/>
                </a:lnTo>
                <a:cubicBezTo>
                  <a:pt x="1257" y="21476"/>
                  <a:pt x="1348" y="21600"/>
                  <a:pt x="1461" y="21600"/>
                </a:cubicBezTo>
                <a:lnTo>
                  <a:pt x="21396" y="21600"/>
                </a:lnTo>
                <a:cubicBezTo>
                  <a:pt x="21509" y="21600"/>
                  <a:pt x="21600" y="21476"/>
                  <a:pt x="21600" y="21323"/>
                </a:cubicBezTo>
                <a:lnTo>
                  <a:pt x="21600" y="277"/>
                </a:lnTo>
                <a:cubicBezTo>
                  <a:pt x="21600" y="124"/>
                  <a:pt x="21509" y="0"/>
                  <a:pt x="21396" y="0"/>
                </a:cubicBezTo>
                <a:lnTo>
                  <a:pt x="14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69"/>
          <p:cNvSpPr/>
          <p:nvPr/>
        </p:nvSpPr>
        <p:spPr>
          <a:xfrm>
            <a:off x="8091297" y="1418935"/>
            <a:ext cx="2935125" cy="208062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61" y="0"/>
                </a:moveTo>
                <a:cubicBezTo>
                  <a:pt x="1348" y="0"/>
                  <a:pt x="1257" y="124"/>
                  <a:pt x="1257" y="277"/>
                </a:cubicBezTo>
                <a:lnTo>
                  <a:pt x="1257" y="3580"/>
                </a:lnTo>
                <a:lnTo>
                  <a:pt x="0" y="4321"/>
                </a:lnTo>
                <a:lnTo>
                  <a:pt x="1257" y="5060"/>
                </a:lnTo>
                <a:lnTo>
                  <a:pt x="1257" y="21323"/>
                </a:lnTo>
                <a:cubicBezTo>
                  <a:pt x="1257" y="21476"/>
                  <a:pt x="1348" y="21600"/>
                  <a:pt x="1461" y="21600"/>
                </a:cubicBezTo>
                <a:lnTo>
                  <a:pt x="21396" y="21600"/>
                </a:lnTo>
                <a:cubicBezTo>
                  <a:pt x="21509" y="21600"/>
                  <a:pt x="21600" y="21476"/>
                  <a:pt x="21600" y="21323"/>
                </a:cubicBezTo>
                <a:lnTo>
                  <a:pt x="21600" y="277"/>
                </a:lnTo>
                <a:cubicBezTo>
                  <a:pt x="21600" y="124"/>
                  <a:pt x="21509" y="0"/>
                  <a:pt x="21396" y="0"/>
                </a:cubicBezTo>
                <a:lnTo>
                  <a:pt x="14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Only">
  <p:cSld name="20_Title Only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0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70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70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70"/>
          <p:cNvSpPr>
            <a:spLocks noGrp="1"/>
          </p:cNvSpPr>
          <p:nvPr>
            <p:ph type="pic" idx="2"/>
          </p:nvPr>
        </p:nvSpPr>
        <p:spPr>
          <a:xfrm>
            <a:off x="0" y="1028700"/>
            <a:ext cx="2474479" cy="2605098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70"/>
          <p:cNvSpPr>
            <a:spLocks noGrp="1"/>
          </p:cNvSpPr>
          <p:nvPr>
            <p:ph type="pic" idx="3"/>
          </p:nvPr>
        </p:nvSpPr>
        <p:spPr>
          <a:xfrm>
            <a:off x="6096508" y="1028700"/>
            <a:ext cx="2474479" cy="2605098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1" name="Google Shape;321;p70"/>
          <p:cNvGrpSpPr/>
          <p:nvPr/>
        </p:nvGrpSpPr>
        <p:grpSpPr>
          <a:xfrm>
            <a:off x="2474478" y="1028700"/>
            <a:ext cx="9717521" cy="2605098"/>
            <a:chOff x="2474478" y="1028700"/>
            <a:chExt cx="9717521" cy="2605098"/>
          </a:xfrm>
        </p:grpSpPr>
        <p:sp>
          <p:nvSpPr>
            <p:cNvPr id="322" name="Google Shape;322;p70"/>
            <p:cNvSpPr/>
            <p:nvPr/>
          </p:nvSpPr>
          <p:spPr>
            <a:xfrm>
              <a:off x="2474478" y="1028700"/>
              <a:ext cx="3621013" cy="2605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70"/>
            <p:cNvSpPr/>
            <p:nvPr/>
          </p:nvSpPr>
          <p:spPr>
            <a:xfrm>
              <a:off x="8570986" y="1028700"/>
              <a:ext cx="3621013" cy="2605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70"/>
          <p:cNvSpPr txBox="1">
            <a:spLocks noGrp="1"/>
          </p:cNvSpPr>
          <p:nvPr>
            <p:ph type="body" idx="4"/>
          </p:nvPr>
        </p:nvSpPr>
        <p:spPr>
          <a:xfrm>
            <a:off x="2742519" y="1416847"/>
            <a:ext cx="2787423" cy="77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70"/>
          <p:cNvSpPr txBox="1">
            <a:spLocks noGrp="1"/>
          </p:cNvSpPr>
          <p:nvPr>
            <p:ph type="body" idx="5"/>
          </p:nvPr>
        </p:nvSpPr>
        <p:spPr>
          <a:xfrm>
            <a:off x="8824004" y="1416847"/>
            <a:ext cx="2787423" cy="77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Only">
  <p:cSld name="19_Title 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1"/>
          <p:cNvSpPr>
            <a:spLocks noGrp="1"/>
          </p:cNvSpPr>
          <p:nvPr>
            <p:ph type="pic" idx="2"/>
          </p:nvPr>
        </p:nvSpPr>
        <p:spPr>
          <a:xfrm>
            <a:off x="0" y="0"/>
            <a:ext cx="4949371" cy="521063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71"/>
          <p:cNvSpPr/>
          <p:nvPr/>
        </p:nvSpPr>
        <p:spPr>
          <a:xfrm>
            <a:off x="4949370" y="0"/>
            <a:ext cx="7242629" cy="5210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71"/>
          <p:cNvSpPr txBox="1">
            <a:spLocks noGrp="1"/>
          </p:cNvSpPr>
          <p:nvPr>
            <p:ph type="title"/>
          </p:nvPr>
        </p:nvSpPr>
        <p:spPr>
          <a:xfrm>
            <a:off x="5531735" y="816277"/>
            <a:ext cx="3780707" cy="2384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71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2"/>
          <p:cNvSpPr/>
          <p:nvPr/>
        </p:nvSpPr>
        <p:spPr>
          <a:xfrm>
            <a:off x="1460660" y="1740690"/>
            <a:ext cx="3410464" cy="3410464"/>
          </a:xfrm>
          <a:prstGeom prst="ellipse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72"/>
          <p:cNvSpPr>
            <a:spLocks noGrp="1"/>
          </p:cNvSpPr>
          <p:nvPr>
            <p:ph type="pic" idx="2"/>
          </p:nvPr>
        </p:nvSpPr>
        <p:spPr>
          <a:xfrm>
            <a:off x="1607384" y="1886391"/>
            <a:ext cx="3117016" cy="3119062"/>
          </a:xfrm>
          <a:prstGeom prst="ellipse">
            <a:avLst/>
          </a:prstGeom>
          <a:noFill/>
          <a:ln>
            <a:noFill/>
          </a:ln>
        </p:spPr>
      </p:sp>
      <p:sp>
        <p:nvSpPr>
          <p:cNvPr id="334" name="Google Shape;334;p72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2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6" name="Google Shape;336;p72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3"/>
          <p:cNvSpPr>
            <a:spLocks noGrp="1"/>
          </p:cNvSpPr>
          <p:nvPr>
            <p:ph type="pic" idx="2"/>
          </p:nvPr>
        </p:nvSpPr>
        <p:spPr>
          <a:xfrm>
            <a:off x="3018973" y="0"/>
            <a:ext cx="9173027" cy="687251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40" name="Google Shape;340;p73"/>
          <p:cNvSpPr txBox="1">
            <a:spLocks noGrp="1"/>
          </p:cNvSpPr>
          <p:nvPr>
            <p:ph type="title"/>
          </p:nvPr>
        </p:nvSpPr>
        <p:spPr>
          <a:xfrm>
            <a:off x="429326" y="302165"/>
            <a:ext cx="3460502" cy="3805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3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1" cy="3541486"/>
          </a:xfrm>
          <a:prstGeom prst="rect">
            <a:avLst/>
          </a:prstGeom>
          <a:noFill/>
          <a:ln>
            <a:noFill/>
          </a:ln>
        </p:spPr>
      </p:sp>
      <p:sp>
        <p:nvSpPr>
          <p:cNvPr id="344" name="Google Shape;344;p74"/>
          <p:cNvSpPr>
            <a:spLocks noGrp="1"/>
          </p:cNvSpPr>
          <p:nvPr>
            <p:ph type="pic" idx="3"/>
          </p:nvPr>
        </p:nvSpPr>
        <p:spPr>
          <a:xfrm>
            <a:off x="883455" y="2031545"/>
            <a:ext cx="2409375" cy="1944915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345" name="Google Shape;345;p74"/>
          <p:cNvSpPr>
            <a:spLocks noGrp="1"/>
          </p:cNvSpPr>
          <p:nvPr>
            <p:ph type="pic" idx="4"/>
          </p:nvPr>
        </p:nvSpPr>
        <p:spPr>
          <a:xfrm>
            <a:off x="3568598" y="2031545"/>
            <a:ext cx="2409375" cy="1944915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346" name="Google Shape;346;p74"/>
          <p:cNvSpPr>
            <a:spLocks noGrp="1"/>
          </p:cNvSpPr>
          <p:nvPr>
            <p:ph type="pic" idx="5"/>
          </p:nvPr>
        </p:nvSpPr>
        <p:spPr>
          <a:xfrm>
            <a:off x="6214028" y="2031545"/>
            <a:ext cx="2409375" cy="1944915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347" name="Google Shape;347;p74"/>
          <p:cNvSpPr>
            <a:spLocks noGrp="1"/>
          </p:cNvSpPr>
          <p:nvPr>
            <p:ph type="pic" idx="6"/>
          </p:nvPr>
        </p:nvSpPr>
        <p:spPr>
          <a:xfrm>
            <a:off x="8899170" y="2031545"/>
            <a:ext cx="2409375" cy="1944915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348" name="Google Shape;348;p74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4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p74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1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75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5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5" name="Google Shape;355;p75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Robo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6"/>
          <p:cNvSpPr>
            <a:spLocks noGrp="1"/>
          </p:cNvSpPr>
          <p:nvPr>
            <p:ph type="pic" idx="2"/>
          </p:nvPr>
        </p:nvSpPr>
        <p:spPr>
          <a:xfrm>
            <a:off x="3822701" y="0"/>
            <a:ext cx="8369300" cy="6356350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76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76"/>
          <p:cNvSpPr/>
          <p:nvPr/>
        </p:nvSpPr>
        <p:spPr>
          <a:xfrm>
            <a:off x="0" y="0"/>
            <a:ext cx="38227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76"/>
          <p:cNvSpPr/>
          <p:nvPr/>
        </p:nvSpPr>
        <p:spPr>
          <a:xfrm>
            <a:off x="3822700" y="6356350"/>
            <a:ext cx="8369300" cy="501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76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6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7"/>
          <p:cNvSpPr>
            <a:spLocks noGrp="1"/>
          </p:cNvSpPr>
          <p:nvPr>
            <p:ph type="pic" idx="2"/>
          </p:nvPr>
        </p:nvSpPr>
        <p:spPr>
          <a:xfrm>
            <a:off x="4011789" y="0"/>
            <a:ext cx="818021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77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77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" name="Google Shape;367;p77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8"/>
          <p:cNvSpPr>
            <a:spLocks noGrp="1"/>
          </p:cNvSpPr>
          <p:nvPr>
            <p:ph type="pic" idx="2"/>
          </p:nvPr>
        </p:nvSpPr>
        <p:spPr>
          <a:xfrm>
            <a:off x="6743314" y="0"/>
            <a:ext cx="544868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78"/>
          <p:cNvSpPr/>
          <p:nvPr/>
        </p:nvSpPr>
        <p:spPr>
          <a:xfrm>
            <a:off x="0" y="0"/>
            <a:ext cx="67433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78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78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p78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9"/>
          <p:cNvSpPr/>
          <p:nvPr/>
        </p:nvSpPr>
        <p:spPr>
          <a:xfrm>
            <a:off x="1017648" y="1918919"/>
            <a:ext cx="4558806" cy="3687948"/>
          </a:xfrm>
          <a:prstGeom prst="rect">
            <a:avLst/>
          </a:prstGeom>
          <a:solidFill>
            <a:srgbClr val="93E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79"/>
          <p:cNvSpPr>
            <a:spLocks noGrp="1"/>
          </p:cNvSpPr>
          <p:nvPr>
            <p:ph type="pic" idx="2"/>
          </p:nvPr>
        </p:nvSpPr>
        <p:spPr>
          <a:xfrm>
            <a:off x="1813736" y="1455869"/>
            <a:ext cx="4558806" cy="3687948"/>
          </a:xfrm>
          <a:prstGeom prst="rect">
            <a:avLst/>
          </a:prstGeom>
          <a:solidFill>
            <a:srgbClr val="D8D8D8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7" name="Google Shape;377;p79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79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9" name="Google Shape;379;p79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80"/>
          <p:cNvSpPr>
            <a:spLocks noGrp="1"/>
          </p:cNvSpPr>
          <p:nvPr>
            <p:ph type="pic" idx="2"/>
          </p:nvPr>
        </p:nvSpPr>
        <p:spPr>
          <a:xfrm>
            <a:off x="6878351" y="1116281"/>
            <a:ext cx="4429698" cy="4432605"/>
          </a:xfrm>
          <a:prstGeom prst="ellipse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sp>
      <p:sp>
        <p:nvSpPr>
          <p:cNvPr id="382" name="Google Shape;382;p80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80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4" name="Google Shape;384;p80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1"/>
          <p:cNvSpPr>
            <a:spLocks noGrp="1"/>
          </p:cNvSpPr>
          <p:nvPr>
            <p:ph type="pic" idx="2"/>
          </p:nvPr>
        </p:nvSpPr>
        <p:spPr>
          <a:xfrm>
            <a:off x="355600" y="3886200"/>
            <a:ext cx="11480800" cy="29718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81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81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p81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2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82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p82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8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83"/>
          <p:cNvSpPr/>
          <p:nvPr/>
        </p:nvSpPr>
        <p:spPr>
          <a:xfrm>
            <a:off x="0" y="0"/>
            <a:ext cx="6183086" cy="5719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83"/>
          <p:cNvSpPr>
            <a:spLocks noGrp="1"/>
          </p:cNvSpPr>
          <p:nvPr>
            <p:ph type="pic" idx="2"/>
          </p:nvPr>
        </p:nvSpPr>
        <p:spPr>
          <a:xfrm>
            <a:off x="4270078" y="2872901"/>
            <a:ext cx="3337367" cy="3271004"/>
          </a:xfrm>
          <a:prstGeom prst="ellipse">
            <a:avLst/>
          </a:prstGeom>
          <a:solidFill>
            <a:srgbClr val="D8D8D8"/>
          </a:solidFill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sp>
      <p:sp>
        <p:nvSpPr>
          <p:cNvPr id="398" name="Google Shape;398;p83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9" name="Google Shape;399;p83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83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4"/>
          <p:cNvSpPr>
            <a:spLocks noGrp="1"/>
          </p:cNvSpPr>
          <p:nvPr>
            <p:ph type="pic" idx="2"/>
          </p:nvPr>
        </p:nvSpPr>
        <p:spPr>
          <a:xfrm>
            <a:off x="177800" y="0"/>
            <a:ext cx="12014200" cy="4533901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84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84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5" name="Google Shape;405;p84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5"/>
          <p:cNvSpPr>
            <a:spLocks noGrp="1"/>
          </p:cNvSpPr>
          <p:nvPr>
            <p:ph type="pic" idx="2"/>
          </p:nvPr>
        </p:nvSpPr>
        <p:spPr>
          <a:xfrm>
            <a:off x="662940" y="1021291"/>
            <a:ext cx="10721340" cy="2687109"/>
          </a:xfrm>
          <a:prstGeom prst="rect">
            <a:avLst/>
          </a:prstGeom>
          <a:noFill/>
          <a:ln>
            <a:noFill/>
          </a:ln>
        </p:spPr>
      </p:sp>
      <p:sp>
        <p:nvSpPr>
          <p:cNvPr id="408" name="Google Shape;408;p85"/>
          <p:cNvSpPr txBox="1">
            <a:spLocks noGrp="1"/>
          </p:cNvSpPr>
          <p:nvPr>
            <p:ph type="title"/>
          </p:nvPr>
        </p:nvSpPr>
        <p:spPr>
          <a:xfrm>
            <a:off x="662940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85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0" name="Google Shape;410;p85"/>
          <p:cNvSpPr txBox="1">
            <a:spLocks noGrp="1"/>
          </p:cNvSpPr>
          <p:nvPr>
            <p:ph type="body" idx="1"/>
          </p:nvPr>
        </p:nvSpPr>
        <p:spPr>
          <a:xfrm>
            <a:off x="662940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85"/>
          <p:cNvSpPr txBox="1">
            <a:spLocks noGrp="1"/>
          </p:cNvSpPr>
          <p:nvPr>
            <p:ph type="body" idx="3"/>
          </p:nvPr>
        </p:nvSpPr>
        <p:spPr>
          <a:xfrm>
            <a:off x="662940" y="3946020"/>
            <a:ext cx="2334260" cy="180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Char char="•"/>
              <a:defRPr sz="3200" b="1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2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Only">
  <p:cSld name="4_Title Only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86"/>
          <p:cNvSpPr>
            <a:spLocks noGrp="1"/>
          </p:cNvSpPr>
          <p:nvPr>
            <p:ph type="pic" idx="2"/>
          </p:nvPr>
        </p:nvSpPr>
        <p:spPr>
          <a:xfrm>
            <a:off x="270934" y="834387"/>
            <a:ext cx="4131734" cy="5196204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86"/>
          <p:cNvSpPr txBox="1">
            <a:spLocks noGrp="1"/>
          </p:cNvSpPr>
          <p:nvPr>
            <p:ph type="title"/>
          </p:nvPr>
        </p:nvSpPr>
        <p:spPr>
          <a:xfrm>
            <a:off x="4821712" y="834386"/>
            <a:ext cx="2965436" cy="205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Roboto"/>
              <a:buNone/>
              <a:defRPr sz="3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86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6" name="Google Shape;416;p86"/>
          <p:cNvSpPr/>
          <p:nvPr/>
        </p:nvSpPr>
        <p:spPr>
          <a:xfrm>
            <a:off x="7541136" y="3981038"/>
            <a:ext cx="4650864" cy="9022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87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87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0" name="Google Shape;420;p87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87"/>
          <p:cNvSpPr>
            <a:spLocks noGrp="1"/>
          </p:cNvSpPr>
          <p:nvPr>
            <p:ph type="pic" idx="2"/>
          </p:nvPr>
        </p:nvSpPr>
        <p:spPr>
          <a:xfrm>
            <a:off x="3570289" y="2073648"/>
            <a:ext cx="2200274" cy="2652712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p87"/>
          <p:cNvSpPr>
            <a:spLocks noGrp="1"/>
          </p:cNvSpPr>
          <p:nvPr>
            <p:ph type="pic" idx="3"/>
          </p:nvPr>
        </p:nvSpPr>
        <p:spPr>
          <a:xfrm>
            <a:off x="6085293" y="2076823"/>
            <a:ext cx="2193925" cy="2654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8"/>
          <p:cNvSpPr txBox="1">
            <a:spLocks noGrp="1"/>
          </p:cNvSpPr>
          <p:nvPr>
            <p:ph type="title"/>
          </p:nvPr>
        </p:nvSpPr>
        <p:spPr>
          <a:xfrm>
            <a:off x="6597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88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6" name="Google Shape;426;p88"/>
          <p:cNvSpPr txBox="1">
            <a:spLocks noGrp="1"/>
          </p:cNvSpPr>
          <p:nvPr>
            <p:ph type="body" idx="1"/>
          </p:nvPr>
        </p:nvSpPr>
        <p:spPr>
          <a:xfrm>
            <a:off x="6597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88"/>
          <p:cNvSpPr>
            <a:spLocks noGrp="1"/>
          </p:cNvSpPr>
          <p:nvPr>
            <p:ph type="pic" idx="2"/>
          </p:nvPr>
        </p:nvSpPr>
        <p:spPr>
          <a:xfrm>
            <a:off x="3242031" y="1647267"/>
            <a:ext cx="2907591" cy="350547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bg>
      <p:bgPr>
        <a:solidFill>
          <a:schemeClr val="accen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9"/>
          <p:cNvSpPr txBox="1">
            <a:spLocks noGrp="1"/>
          </p:cNvSpPr>
          <p:nvPr>
            <p:ph type="title"/>
          </p:nvPr>
        </p:nvSpPr>
        <p:spPr>
          <a:xfrm>
            <a:off x="7232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Roboto"/>
              <a:buNone/>
              <a:defRPr sz="18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89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1" name="Google Shape;431;p89"/>
          <p:cNvSpPr txBox="1">
            <a:spLocks noGrp="1"/>
          </p:cNvSpPr>
          <p:nvPr>
            <p:ph type="body" idx="1"/>
          </p:nvPr>
        </p:nvSpPr>
        <p:spPr>
          <a:xfrm>
            <a:off x="7232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000"/>
              <a:buNone/>
              <a:defRPr sz="10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Only">
  <p:cSld name="25_Title Only">
    <p:bg>
      <p:bgPr>
        <a:solidFill>
          <a:schemeClr val="accent1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0"/>
          <p:cNvSpPr>
            <a:spLocks noGrp="1"/>
          </p:cNvSpPr>
          <p:nvPr>
            <p:ph type="pic" idx="2"/>
          </p:nvPr>
        </p:nvSpPr>
        <p:spPr>
          <a:xfrm>
            <a:off x="4011788" y="3877954"/>
            <a:ext cx="8180211" cy="2980046"/>
          </a:xfrm>
          <a:prstGeom prst="rect">
            <a:avLst/>
          </a:prstGeom>
          <a:noFill/>
          <a:ln>
            <a:noFill/>
          </a:ln>
        </p:spPr>
      </p:sp>
      <p:sp>
        <p:nvSpPr>
          <p:cNvPr id="434" name="Google Shape;434;p90"/>
          <p:cNvSpPr txBox="1">
            <a:spLocks noGrp="1"/>
          </p:cNvSpPr>
          <p:nvPr>
            <p:ph type="title"/>
          </p:nvPr>
        </p:nvSpPr>
        <p:spPr>
          <a:xfrm>
            <a:off x="7232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Roboto"/>
              <a:buNone/>
              <a:defRPr sz="18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90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p90"/>
          <p:cNvSpPr txBox="1">
            <a:spLocks noGrp="1"/>
          </p:cNvSpPr>
          <p:nvPr>
            <p:ph type="body" idx="1"/>
          </p:nvPr>
        </p:nvSpPr>
        <p:spPr>
          <a:xfrm>
            <a:off x="7232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000"/>
              <a:buNone/>
              <a:defRPr sz="10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1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92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Blank">
  <p:cSld name="13_Blank">
    <p:bg>
      <p:bgPr>
        <a:solidFill>
          <a:schemeClr val="accen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3"/>
          <p:cNvSpPr>
            <a:spLocks noGrp="1"/>
          </p:cNvSpPr>
          <p:nvPr>
            <p:ph type="pic" idx="2"/>
          </p:nvPr>
        </p:nvSpPr>
        <p:spPr>
          <a:xfrm>
            <a:off x="1476560" y="1279619"/>
            <a:ext cx="4552581" cy="2980339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93"/>
          <p:cNvSpPr>
            <a:spLocks noGrp="1"/>
          </p:cNvSpPr>
          <p:nvPr>
            <p:ph type="pic" idx="3"/>
          </p:nvPr>
        </p:nvSpPr>
        <p:spPr>
          <a:xfrm>
            <a:off x="6175557" y="1279619"/>
            <a:ext cx="4539884" cy="2980339"/>
          </a:xfrm>
          <a:prstGeom prst="rect">
            <a:avLst/>
          </a:prstGeom>
          <a:noFill/>
          <a:ln>
            <a:noFill/>
          </a:ln>
        </p:spPr>
      </p:sp>
      <p:sp>
        <p:nvSpPr>
          <p:cNvPr id="444" name="Google Shape;444;p93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45" name="Google Shape;445;p93"/>
          <p:cNvGrpSpPr/>
          <p:nvPr/>
        </p:nvGrpSpPr>
        <p:grpSpPr>
          <a:xfrm>
            <a:off x="1235259" y="1047390"/>
            <a:ext cx="508000" cy="508000"/>
            <a:chOff x="1082588" y="1354013"/>
            <a:chExt cx="508000" cy="508000"/>
          </a:xfrm>
        </p:grpSpPr>
        <p:cxnSp>
          <p:nvCxnSpPr>
            <p:cNvPr id="446" name="Google Shape;446;p93"/>
            <p:cNvCxnSpPr/>
            <p:nvPr/>
          </p:nvCxnSpPr>
          <p:spPr>
            <a:xfrm>
              <a:off x="1190172" y="1354013"/>
              <a:ext cx="0" cy="508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7" name="Google Shape;447;p93"/>
            <p:cNvCxnSpPr/>
            <p:nvPr/>
          </p:nvCxnSpPr>
          <p:spPr>
            <a:xfrm rot="10800000">
              <a:off x="1336588" y="1176971"/>
              <a:ext cx="0" cy="508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48" name="Google Shape;448;p93"/>
          <p:cNvGrpSpPr/>
          <p:nvPr/>
        </p:nvGrpSpPr>
        <p:grpSpPr>
          <a:xfrm flipH="1">
            <a:off x="10448742" y="1047390"/>
            <a:ext cx="508000" cy="508000"/>
            <a:chOff x="1082588" y="1354013"/>
            <a:chExt cx="508000" cy="508000"/>
          </a:xfrm>
        </p:grpSpPr>
        <p:cxnSp>
          <p:nvCxnSpPr>
            <p:cNvPr id="449" name="Google Shape;449;p93"/>
            <p:cNvCxnSpPr/>
            <p:nvPr/>
          </p:nvCxnSpPr>
          <p:spPr>
            <a:xfrm>
              <a:off x="1190172" y="1354013"/>
              <a:ext cx="0" cy="508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0" name="Google Shape;450;p93"/>
            <p:cNvCxnSpPr/>
            <p:nvPr/>
          </p:nvCxnSpPr>
          <p:spPr>
            <a:xfrm rot="10800000">
              <a:off x="1336588" y="1176971"/>
              <a:ext cx="0" cy="508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51" name="Google Shape;451;p93"/>
          <p:cNvGrpSpPr/>
          <p:nvPr/>
        </p:nvGrpSpPr>
        <p:grpSpPr>
          <a:xfrm rot="10800000" flipH="1">
            <a:off x="1235259" y="3964816"/>
            <a:ext cx="508000" cy="508000"/>
            <a:chOff x="1082588" y="1354013"/>
            <a:chExt cx="508000" cy="508000"/>
          </a:xfrm>
        </p:grpSpPr>
        <p:cxnSp>
          <p:nvCxnSpPr>
            <p:cNvPr id="452" name="Google Shape;452;p93"/>
            <p:cNvCxnSpPr/>
            <p:nvPr/>
          </p:nvCxnSpPr>
          <p:spPr>
            <a:xfrm>
              <a:off x="1190172" y="1354013"/>
              <a:ext cx="0" cy="508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3" name="Google Shape;453;p93"/>
            <p:cNvCxnSpPr/>
            <p:nvPr/>
          </p:nvCxnSpPr>
          <p:spPr>
            <a:xfrm rot="10800000">
              <a:off x="1336588" y="1176971"/>
              <a:ext cx="0" cy="508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54" name="Google Shape;454;p93"/>
          <p:cNvGrpSpPr/>
          <p:nvPr/>
        </p:nvGrpSpPr>
        <p:grpSpPr>
          <a:xfrm rot="10800000">
            <a:off x="10448742" y="3964816"/>
            <a:ext cx="508000" cy="508000"/>
            <a:chOff x="1082588" y="1354013"/>
            <a:chExt cx="508000" cy="508000"/>
          </a:xfrm>
        </p:grpSpPr>
        <p:cxnSp>
          <p:nvCxnSpPr>
            <p:cNvPr id="455" name="Google Shape;455;p93"/>
            <p:cNvCxnSpPr/>
            <p:nvPr/>
          </p:nvCxnSpPr>
          <p:spPr>
            <a:xfrm>
              <a:off x="1190172" y="1354013"/>
              <a:ext cx="0" cy="508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6" name="Google Shape;456;p93"/>
            <p:cNvCxnSpPr/>
            <p:nvPr/>
          </p:nvCxnSpPr>
          <p:spPr>
            <a:xfrm rot="10800000">
              <a:off x="1336588" y="1176971"/>
              <a:ext cx="0" cy="508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2_Blank">
  <p:cSld name="12_Blank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4"/>
          <p:cNvSpPr>
            <a:spLocks noGrp="1"/>
          </p:cNvSpPr>
          <p:nvPr>
            <p:ph type="pic" idx="2"/>
          </p:nvPr>
        </p:nvSpPr>
        <p:spPr>
          <a:xfrm>
            <a:off x="3561347" y="1"/>
            <a:ext cx="2627704" cy="2264228"/>
          </a:xfrm>
          <a:prstGeom prst="rect">
            <a:avLst/>
          </a:prstGeom>
          <a:noFill/>
          <a:ln>
            <a:noFill/>
          </a:ln>
        </p:spPr>
      </p:sp>
      <p:sp>
        <p:nvSpPr>
          <p:cNvPr id="459" name="Google Shape;459;p94"/>
          <p:cNvSpPr>
            <a:spLocks noGrp="1"/>
          </p:cNvSpPr>
          <p:nvPr>
            <p:ph type="pic" idx="3"/>
          </p:nvPr>
        </p:nvSpPr>
        <p:spPr>
          <a:xfrm>
            <a:off x="6286909" y="0"/>
            <a:ext cx="3179525" cy="2264228"/>
          </a:xfrm>
          <a:prstGeom prst="rect">
            <a:avLst/>
          </a:prstGeom>
          <a:noFill/>
          <a:ln>
            <a:noFill/>
          </a:ln>
        </p:spPr>
      </p:sp>
      <p:sp>
        <p:nvSpPr>
          <p:cNvPr id="460" name="Google Shape;460;p94"/>
          <p:cNvSpPr>
            <a:spLocks noGrp="1"/>
          </p:cNvSpPr>
          <p:nvPr>
            <p:ph type="pic" idx="4"/>
          </p:nvPr>
        </p:nvSpPr>
        <p:spPr>
          <a:xfrm>
            <a:off x="9564291" y="0"/>
            <a:ext cx="2627709" cy="2264228"/>
          </a:xfrm>
          <a:prstGeom prst="rect">
            <a:avLst/>
          </a:prstGeom>
          <a:noFill/>
          <a:ln>
            <a:noFill/>
          </a:ln>
        </p:spPr>
      </p:sp>
      <p:sp>
        <p:nvSpPr>
          <p:cNvPr id="461" name="Google Shape;461;p94"/>
          <p:cNvSpPr>
            <a:spLocks noGrp="1"/>
          </p:cNvSpPr>
          <p:nvPr>
            <p:ph type="pic" idx="5"/>
          </p:nvPr>
        </p:nvSpPr>
        <p:spPr>
          <a:xfrm>
            <a:off x="9564291" y="4593772"/>
            <a:ext cx="2627709" cy="2264228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94"/>
          <p:cNvSpPr>
            <a:spLocks noGrp="1"/>
          </p:cNvSpPr>
          <p:nvPr>
            <p:ph type="pic" idx="6"/>
          </p:nvPr>
        </p:nvSpPr>
        <p:spPr>
          <a:xfrm>
            <a:off x="3561347" y="4593772"/>
            <a:ext cx="2627704" cy="2264228"/>
          </a:xfrm>
          <a:prstGeom prst="rect">
            <a:avLst/>
          </a:prstGeom>
          <a:noFill/>
          <a:ln>
            <a:noFill/>
          </a:ln>
        </p:spPr>
      </p:sp>
      <p:sp>
        <p:nvSpPr>
          <p:cNvPr id="463" name="Google Shape;463;p94"/>
          <p:cNvSpPr>
            <a:spLocks noGrp="1"/>
          </p:cNvSpPr>
          <p:nvPr>
            <p:ph type="pic" idx="7"/>
          </p:nvPr>
        </p:nvSpPr>
        <p:spPr>
          <a:xfrm>
            <a:off x="6286909" y="4593772"/>
            <a:ext cx="3179525" cy="2264228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94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Blank">
  <p:cSld name="11_Blank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5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2307726"/>
          </a:xfrm>
          <a:prstGeom prst="rect">
            <a:avLst/>
          </a:prstGeom>
          <a:noFill/>
          <a:ln>
            <a:noFill/>
          </a:ln>
        </p:spPr>
      </p:sp>
      <p:pic>
        <p:nvPicPr>
          <p:cNvPr id="467" name="Google Shape;467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30640" y="691126"/>
            <a:ext cx="5445591" cy="628421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95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9" name="Google Shape;469;p95"/>
          <p:cNvSpPr>
            <a:spLocks noGrp="1"/>
          </p:cNvSpPr>
          <p:nvPr>
            <p:ph type="pic" idx="3"/>
          </p:nvPr>
        </p:nvSpPr>
        <p:spPr>
          <a:xfrm>
            <a:off x="7713820" y="1299117"/>
            <a:ext cx="1871566" cy="326992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Title Only">
  <p:cSld name="58_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3"/>
          <p:cNvSpPr>
            <a:spLocks noGrp="1"/>
          </p:cNvSpPr>
          <p:nvPr>
            <p:ph type="pic" idx="2"/>
          </p:nvPr>
        </p:nvSpPr>
        <p:spPr>
          <a:xfrm>
            <a:off x="0" y="4838700"/>
            <a:ext cx="12192000" cy="20193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Blank">
  <p:cSld name="9_Blank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96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2" name="Google Shape;472;p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96"/>
          <p:cNvSpPr/>
          <p:nvPr/>
        </p:nvSpPr>
        <p:spPr>
          <a:xfrm>
            <a:off x="822254" y="6224363"/>
            <a:ext cx="2443460" cy="6336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96"/>
          <p:cNvSpPr txBox="1">
            <a:spLocks noGrp="1"/>
          </p:cNvSpPr>
          <p:nvPr>
            <p:ph type="title"/>
          </p:nvPr>
        </p:nvSpPr>
        <p:spPr>
          <a:xfrm>
            <a:off x="822254" y="3814459"/>
            <a:ext cx="4771570" cy="240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Black"/>
              <a:buNone/>
              <a:defRPr sz="44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96"/>
          <p:cNvSpPr>
            <a:spLocks noGrp="1"/>
          </p:cNvSpPr>
          <p:nvPr>
            <p:ph type="pic" idx="2"/>
          </p:nvPr>
        </p:nvSpPr>
        <p:spPr>
          <a:xfrm>
            <a:off x="822253" y="1"/>
            <a:ext cx="2443461" cy="343988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Blank">
  <p:cSld name="8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7"/>
          <p:cNvSpPr>
            <a:spLocks noGrp="1"/>
          </p:cNvSpPr>
          <p:nvPr>
            <p:ph type="pic" idx="2"/>
          </p:nvPr>
        </p:nvSpPr>
        <p:spPr>
          <a:xfrm>
            <a:off x="282223" y="203726"/>
            <a:ext cx="11634812" cy="6517747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97"/>
          <p:cNvSpPr>
            <a:spLocks noGrp="1"/>
          </p:cNvSpPr>
          <p:nvPr>
            <p:ph type="pic" idx="3"/>
          </p:nvPr>
        </p:nvSpPr>
        <p:spPr>
          <a:xfrm>
            <a:off x="1037902" y="1561225"/>
            <a:ext cx="3879901" cy="3802751"/>
          </a:xfrm>
          <a:prstGeom prst="ellipse">
            <a:avLst/>
          </a:prstGeom>
          <a:solidFill>
            <a:srgbClr val="D8D8D8"/>
          </a:solidFill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sp>
      <p:sp>
        <p:nvSpPr>
          <p:cNvPr id="479" name="Google Shape;479;p97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0" name="Google Shape;480;p97"/>
          <p:cNvSpPr txBox="1">
            <a:spLocks noGrp="1"/>
          </p:cNvSpPr>
          <p:nvPr>
            <p:ph type="title"/>
          </p:nvPr>
        </p:nvSpPr>
        <p:spPr>
          <a:xfrm>
            <a:off x="6302830" y="2158028"/>
            <a:ext cx="4771570" cy="240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Roboto Black"/>
              <a:buNone/>
              <a:defRPr sz="4400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Blank">
  <p:cSld name="5_Blank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9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83" name="Google Shape;483;p98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4" name="Google Shape;484;p98"/>
          <p:cNvSpPr txBox="1">
            <a:spLocks noGrp="1"/>
          </p:cNvSpPr>
          <p:nvPr>
            <p:ph type="title"/>
          </p:nvPr>
        </p:nvSpPr>
        <p:spPr>
          <a:xfrm>
            <a:off x="4691743" y="2447846"/>
            <a:ext cx="3804557" cy="240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Black"/>
              <a:buNone/>
              <a:defRPr sz="54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Blank">
  <p:cSld name="7_Blank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p99"/>
          <p:cNvSpPr>
            <a:spLocks noGrp="1"/>
          </p:cNvSpPr>
          <p:nvPr>
            <p:ph type="pic" idx="3"/>
          </p:nvPr>
        </p:nvSpPr>
        <p:spPr>
          <a:xfrm>
            <a:off x="713246" y="3204087"/>
            <a:ext cx="3439886" cy="273183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88" name="Google Shape;488;p99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Blank">
  <p:cSld name="10_Blank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91" name="Google Shape;491;p100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1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02"/>
          <p:cNvSpPr>
            <a:spLocks noGrp="1"/>
          </p:cNvSpPr>
          <p:nvPr>
            <p:ph type="pic" idx="2"/>
          </p:nvPr>
        </p:nvSpPr>
        <p:spPr>
          <a:xfrm>
            <a:off x="355600" y="908791"/>
            <a:ext cx="11480800" cy="3426826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102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p102"/>
          <p:cNvSpPr txBox="1"/>
          <p:nvPr/>
        </p:nvSpPr>
        <p:spPr>
          <a:xfrm>
            <a:off x="355600" y="6390613"/>
            <a:ext cx="151035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B. Proposal</a:t>
            </a:r>
            <a:r>
              <a:rPr lang="en-US" sz="900" b="0" i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| </a:t>
            </a:r>
            <a:r>
              <a:rPr lang="en-US"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Presentation</a:t>
            </a:r>
            <a:endParaRPr sz="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8" name="Google Shape;498;p102"/>
          <p:cNvSpPr/>
          <p:nvPr/>
        </p:nvSpPr>
        <p:spPr>
          <a:xfrm flipH="1">
            <a:off x="355600" y="1"/>
            <a:ext cx="11480800" cy="908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02"/>
          <p:cNvSpPr txBox="1">
            <a:spLocks noGrp="1"/>
          </p:cNvSpPr>
          <p:nvPr>
            <p:ph type="title"/>
          </p:nvPr>
        </p:nvSpPr>
        <p:spPr>
          <a:xfrm>
            <a:off x="4819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Roboto"/>
              <a:buNone/>
              <a:defRPr sz="18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02"/>
          <p:cNvSpPr txBox="1">
            <a:spLocks noGrp="1"/>
          </p:cNvSpPr>
          <p:nvPr>
            <p:ph type="body" idx="1"/>
          </p:nvPr>
        </p:nvSpPr>
        <p:spPr>
          <a:xfrm>
            <a:off x="4819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000"/>
              <a:buNone/>
              <a:defRPr sz="10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Title Only">
  <p:cSld name="56_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>
            <a:spLocks noGrp="1"/>
          </p:cNvSpPr>
          <p:nvPr>
            <p:ph type="pic" idx="2"/>
          </p:nvPr>
        </p:nvSpPr>
        <p:spPr>
          <a:xfrm>
            <a:off x="514149" y="2918788"/>
            <a:ext cx="11163702" cy="294357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Title Only">
  <p:cSld name="55_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>
            <a:spLocks noGrp="1"/>
          </p:cNvSpPr>
          <p:nvPr>
            <p:ph type="pic" idx="2"/>
          </p:nvPr>
        </p:nvSpPr>
        <p:spPr>
          <a:xfrm>
            <a:off x="725714" y="1219200"/>
            <a:ext cx="8824686" cy="2496457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5"/>
          <p:cNvSpPr>
            <a:spLocks noGrp="1"/>
          </p:cNvSpPr>
          <p:nvPr>
            <p:ph type="pic" idx="3"/>
          </p:nvPr>
        </p:nvSpPr>
        <p:spPr>
          <a:xfrm>
            <a:off x="9550400" y="3715657"/>
            <a:ext cx="2181578" cy="2133329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5"/>
          <p:cNvSpPr txBox="1">
            <a:spLocks noGrp="1"/>
          </p:cNvSpPr>
          <p:nvPr>
            <p:ph type="title"/>
          </p:nvPr>
        </p:nvSpPr>
        <p:spPr>
          <a:xfrm>
            <a:off x="647041" y="142509"/>
            <a:ext cx="10515600" cy="48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None/>
              <a:defRPr sz="1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1"/>
          </p:nvPr>
        </p:nvSpPr>
        <p:spPr>
          <a:xfrm>
            <a:off x="647041" y="475119"/>
            <a:ext cx="8388927" cy="30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>
                <a:solidFill>
                  <a:srgbClr val="26262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/>
          <p:nvPr/>
        </p:nvSpPr>
        <p:spPr>
          <a:xfrm>
            <a:off x="9550400" y="0"/>
            <a:ext cx="2181578" cy="37156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title"/>
          </p:nvPr>
        </p:nvSpPr>
        <p:spPr>
          <a:xfrm>
            <a:off x="581722" y="1"/>
            <a:ext cx="11026698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Roboto"/>
              <a:buNone/>
              <a:defRPr sz="3600" b="1" i="0" u="none" strike="noStrike" cap="non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body" idx="1"/>
          </p:nvPr>
        </p:nvSpPr>
        <p:spPr>
          <a:xfrm>
            <a:off x="581721" y="1442575"/>
            <a:ext cx="1125467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9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863280938?app_id=12296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36120C-8610-9B56-C0FF-CEDD30D01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428"/>
            <a:ext cx="12256228" cy="6932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360F67-03FF-8898-3397-AEFD13E722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C6366C-2E33-1566-A6ED-F469C9B40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171" y="-428921"/>
            <a:ext cx="14315771" cy="7286921"/>
          </a:xfrm>
          <a:prstGeom prst="rect">
            <a:avLst/>
          </a:prstGeom>
        </p:spPr>
      </p:pic>
      <p:sp>
        <p:nvSpPr>
          <p:cNvPr id="897" name="Google Shape;897;p25"/>
          <p:cNvSpPr/>
          <p:nvPr/>
        </p:nvSpPr>
        <p:spPr>
          <a:xfrm>
            <a:off x="114578" y="4693767"/>
            <a:ext cx="121919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  <a:sym typeface="Calibri"/>
              </a:rPr>
              <a:t>Thank you for getting to know us!</a:t>
            </a:r>
            <a:endParaRPr sz="3200" dirty="0">
              <a:solidFill>
                <a:schemeClr val="tx2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Poppins Light"/>
              <a:sym typeface="Poppins Light"/>
            </a:endParaRPr>
          </a:p>
        </p:txBody>
      </p:sp>
      <p:sp>
        <p:nvSpPr>
          <p:cNvPr id="3" name="Google Shape;516;p2">
            <a:extLst>
              <a:ext uri="{FF2B5EF4-FFF2-40B4-BE49-F238E27FC236}">
                <a16:creationId xmlns:a16="http://schemas.microsoft.com/office/drawing/2014/main" id="{49B750C6-6E3C-44B0-8035-87513EFA37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10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E5B77-B0FB-EDC1-C27D-AD48E99AE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050" y="1435396"/>
            <a:ext cx="8983932" cy="2479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monitor and keyboard on a wall&#10;&#10;Description automatically generated">
            <a:extLst>
              <a:ext uri="{FF2B5EF4-FFF2-40B4-BE49-F238E27FC236}">
                <a16:creationId xmlns:a16="http://schemas.microsoft.com/office/drawing/2014/main" id="{85782A4F-3D0D-B21E-A85D-C7E0727A3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7772400" cy="5978769"/>
          </a:xfrm>
          <a:prstGeom prst="rect">
            <a:avLst/>
          </a:prstGeom>
        </p:spPr>
      </p:pic>
      <p:sp>
        <p:nvSpPr>
          <p:cNvPr id="786" name="Google Shape;786;p18"/>
          <p:cNvSpPr txBox="1"/>
          <p:nvPr/>
        </p:nvSpPr>
        <p:spPr>
          <a:xfrm>
            <a:off x="377453" y="1161218"/>
            <a:ext cx="6074147" cy="42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  <a:t>PACE Pole Wall Mount Workstation</a:t>
            </a:r>
          </a:p>
          <a:p>
            <a:endParaRPr lang="en-US" sz="40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Advances the look of the exam room by replacing the wall track with the Grand Stands wall clamp and stainless-steel pole. Our One-way friction lock mechanism provides extended height range, focal depth, and a more stable keyboard support.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Poppins Light"/>
              <a:sym typeface="Poppins Light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Poppins Light"/>
              <a:sym typeface="Poppins Light"/>
            </a:endParaRPr>
          </a:p>
          <a:p>
            <a:endParaRPr sz="120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  <a:cs typeface="Poppins"/>
                <a:sym typeface="Poppins"/>
              </a:rPr>
              <a:t>Features</a:t>
            </a:r>
            <a:br>
              <a:rPr lang="en-US" sz="2000" b="1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  <a:cs typeface="Poppins"/>
                <a:sym typeface="Poppins"/>
              </a:rPr>
            </a:br>
            <a:endParaRPr sz="120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Ease of use - Technician can face the patient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Focal distance extension - 23.6”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Monitor arm height range -15” 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Cable management clips hide the cables down the back of the pole</a:t>
            </a: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36” Stainless-steel pole is adjustable within the wall clamp</a:t>
            </a: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CPU or thin client mount available </a:t>
            </a: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One-way friction lock technology will not drop while typing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10-year warranty</a:t>
            </a: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Silver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96" name="Google Shape;796;p18"/>
          <p:cNvSpPr txBox="1"/>
          <p:nvPr/>
        </p:nvSpPr>
        <p:spPr>
          <a:xfrm>
            <a:off x="9465465" y="6261681"/>
            <a:ext cx="23465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Monitor Arm System</a:t>
            </a:r>
            <a:endParaRPr/>
          </a:p>
        </p:txBody>
      </p:sp>
      <p:sp>
        <p:nvSpPr>
          <p:cNvPr id="6" name="Google Shape;516;p2">
            <a:extLst>
              <a:ext uri="{FF2B5EF4-FFF2-40B4-BE49-F238E27FC236}">
                <a16:creationId xmlns:a16="http://schemas.microsoft.com/office/drawing/2014/main" id="{E102D1F2-B9B9-810D-9D82-EA10C7D244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2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17C510-EF1F-4282-28D2-66BC8BB97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44" y="6237847"/>
            <a:ext cx="3895873" cy="48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0BA6E-76B0-12F0-6B0E-32DE108775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32972-99B0-BAE0-2DAB-CC3C3EFC4961}"/>
              </a:ext>
            </a:extLst>
          </p:cNvPr>
          <p:cNvSpPr txBox="1"/>
          <p:nvPr/>
        </p:nvSpPr>
        <p:spPr>
          <a:xfrm>
            <a:off x="328826" y="375457"/>
            <a:ext cx="486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  <a:t>ACE15 Keyboard Retrofit</a:t>
            </a:r>
            <a:endParaRPr lang="en-US" sz="3200" b="1" dirty="0">
              <a:solidFill>
                <a:srgbClr val="3F3F3F"/>
              </a:solidFill>
              <a:latin typeface="Roboto Condensed" pitchFamily="2" charset="0"/>
              <a:ea typeface="Roboto Condensed" pitchFamily="2" charset="0"/>
              <a:cs typeface="Poppins Light"/>
              <a:sym typeface="Poppins Light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Poppins Light" pitchFamily="2" charset="77"/>
              </a:rPr>
              <a:t>Solves the problem of existing wall systems that have keyboard trays that drop while typing.</a:t>
            </a:r>
          </a:p>
          <a:p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Poppins Light" pitchFamily="2" charset="77"/>
            </a:endParaRPr>
          </a:p>
        </p:txBody>
      </p:sp>
      <p:sp>
        <p:nvSpPr>
          <p:cNvPr id="13" name="Google Shape;516;p2">
            <a:extLst>
              <a:ext uri="{FF2B5EF4-FFF2-40B4-BE49-F238E27FC236}">
                <a16:creationId xmlns:a16="http://schemas.microsoft.com/office/drawing/2014/main" id="{2EA92CE8-392D-FBA5-BE87-01A3FE19B810}"/>
              </a:ext>
            </a:extLst>
          </p:cNvPr>
          <p:cNvSpPr txBox="1">
            <a:spLocks/>
          </p:cNvSpPr>
          <p:nvPr/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AB864-4ADC-4216-1139-0AF55A3F65EE}"/>
              </a:ext>
            </a:extLst>
          </p:cNvPr>
          <p:cNvSpPr txBox="1"/>
          <p:nvPr/>
        </p:nvSpPr>
        <p:spPr>
          <a:xfrm>
            <a:off x="333529" y="1709476"/>
            <a:ext cx="4025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Existing wall mounted keyboard supports are counterbalanced and will not support the weight of the hands and force of typing. The platform holding the keyboard will drop in use.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011B18-6509-7AA1-2336-00F952B42968}"/>
              </a:ext>
            </a:extLst>
          </p:cNvPr>
          <p:cNvSpPr txBox="1"/>
          <p:nvPr/>
        </p:nvSpPr>
        <p:spPr>
          <a:xfrm>
            <a:off x="5238291" y="3295375"/>
            <a:ext cx="681758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latin typeface="Roboto Light" panose="02000000000000000000" pitchFamily="2" charset="0"/>
              <a:ea typeface="Roboto Light" panose="02000000000000000000" pitchFamily="2" charset="0"/>
              <a:cs typeface="Poppins Light" pitchFamily="2" charset="77"/>
            </a:endParaRPr>
          </a:p>
          <a:p>
            <a:r>
              <a:rPr lang="en-US" sz="1300" dirty="0">
                <a:latin typeface="Roboto Light" panose="02000000000000000000" pitchFamily="2" charset="0"/>
                <a:ea typeface="Roboto Light" panose="02000000000000000000" pitchFamily="2" charset="0"/>
                <a:cs typeface="Poppins Light" pitchFamily="2" charset="77"/>
              </a:rPr>
              <a:t>The Grand Stands conversion bracket will retrofit directly into the existing wall sled. The ACE15 Retrofit is a quick installation - 4 screws to remove the existing arm mount and 4 screws to install the new ACE15 retrofit bracket for monitor or keyboard arm.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006F4-63A8-27B3-A352-EA2679923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1" r="30382" b="3863"/>
          <a:stretch/>
        </p:blipFill>
        <p:spPr>
          <a:xfrm>
            <a:off x="13458990" y="2706848"/>
            <a:ext cx="902247" cy="18724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2670D7-2263-DD46-9785-75DC5910C7BF}"/>
              </a:ext>
            </a:extLst>
          </p:cNvPr>
          <p:cNvSpPr txBox="1"/>
          <p:nvPr/>
        </p:nvSpPr>
        <p:spPr>
          <a:xfrm>
            <a:off x="4915637" y="4342286"/>
            <a:ext cx="22846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latin typeface="Roboto Light" panose="02000000000000000000" pitchFamily="2" charset="0"/>
                <a:ea typeface="Roboto Light" panose="02000000000000000000" pitchFamily="2" charset="0"/>
                <a:cs typeface="Poppins Light" pitchFamily="2" charset="77"/>
              </a:rPr>
              <a:t>Existing wall sled and arm mount, attached with 4 screws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54A7AF-AFDE-D161-F0F8-09D30F610F17}"/>
              </a:ext>
            </a:extLst>
          </p:cNvPr>
          <p:cNvSpPr txBox="1"/>
          <p:nvPr/>
        </p:nvSpPr>
        <p:spPr>
          <a:xfrm>
            <a:off x="9016234" y="4330134"/>
            <a:ext cx="253244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latin typeface="Roboto Light" panose="02000000000000000000" pitchFamily="2" charset="0"/>
                <a:ea typeface="Roboto Light" panose="02000000000000000000" pitchFamily="2" charset="0"/>
                <a:cs typeface="Poppins Light" pitchFamily="2" charset="77"/>
              </a:rPr>
              <a:t>Grand Stands ACE15 retrofit bracket mates to the existing hole pattern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BD1CBE-D85A-22D2-B517-1B7C04D37D62}"/>
              </a:ext>
            </a:extLst>
          </p:cNvPr>
          <p:cNvSpPr txBox="1"/>
          <p:nvPr/>
        </p:nvSpPr>
        <p:spPr>
          <a:xfrm>
            <a:off x="5287425" y="214540"/>
            <a:ext cx="6517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Poppins Light" pitchFamily="2" charset="77"/>
              </a:rPr>
              <a:t>Solution</a:t>
            </a:r>
            <a:b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Poppins Light" pitchFamily="2" charset="77"/>
              </a:rPr>
            </a:br>
            <a:endParaRPr lang="en-US" sz="1200" b="1" dirty="0">
              <a:latin typeface="Roboto" panose="02000000000000000000" pitchFamily="2" charset="0"/>
              <a:ea typeface="Roboto" panose="02000000000000000000" pitchFamily="2" charset="0"/>
              <a:cs typeface="Poppins Light" pitchFamily="2" charset="77"/>
            </a:endParaRPr>
          </a:p>
          <a:p>
            <a:r>
              <a:rPr lang="en-US" sz="1300" dirty="0">
                <a:latin typeface="Roboto Light" panose="02000000000000000000" pitchFamily="2" charset="0"/>
                <a:ea typeface="Roboto Light" panose="02000000000000000000" pitchFamily="2" charset="0"/>
                <a:cs typeface="Poppins Light" pitchFamily="2" charset="77"/>
              </a:rPr>
              <a:t>ACE15 Keyboard with One-way friction lock technology will support the weight of the hands and force of typing. – </a:t>
            </a:r>
            <a:r>
              <a:rPr lang="en-US" sz="1300" b="1" dirty="0">
                <a:solidFill>
                  <a:srgbClr val="17B5C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WILL NOT DROP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2124C-194A-E519-0D06-3733DDFF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904" y="4763860"/>
            <a:ext cx="800100" cy="187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BF438F-C77E-E2D7-ED3C-8E73ED017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44" y="6237847"/>
            <a:ext cx="3895873" cy="487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60ADD2-C4F2-85E4-2493-6D6B56E4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033908" y="3565271"/>
            <a:ext cx="5886595" cy="60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FE264-903D-977D-214F-A052EEA5C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951" y="1230203"/>
            <a:ext cx="2755900" cy="2235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8B0B95-8CEF-E85C-DFE0-6C6C9E6ED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25" y="2924409"/>
            <a:ext cx="3579820" cy="31591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52A8EA-3B73-8CC0-6C18-6BC1A5462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2101" y="4739961"/>
            <a:ext cx="947885" cy="19273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44BB9C-1BBB-1105-95F7-AA5B97BDECAF}"/>
              </a:ext>
            </a:extLst>
          </p:cNvPr>
          <p:cNvSpPr txBox="1"/>
          <p:nvPr/>
        </p:nvSpPr>
        <p:spPr>
          <a:xfrm>
            <a:off x="7191944" y="4336210"/>
            <a:ext cx="185987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effectLst/>
                <a:latin typeface="Roboto Light" panose="02000000000000000000" pitchFamily="2" charset="0"/>
              </a:rPr>
              <a:t>Ergotron mounting sled showing hole pattern 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288AED-8F73-17C1-463D-2188385C4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7666" y="4729594"/>
            <a:ext cx="903710" cy="19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2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B94A8-D954-9D61-B683-3A1024F5F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320" y="0"/>
            <a:ext cx="6580680" cy="6235194"/>
          </a:xfrm>
          <a:prstGeom prst="rect">
            <a:avLst/>
          </a:prstGeom>
        </p:spPr>
      </p:pic>
      <p:sp>
        <p:nvSpPr>
          <p:cNvPr id="815" name="Google Shape;815;p19"/>
          <p:cNvSpPr txBox="1"/>
          <p:nvPr/>
        </p:nvSpPr>
        <p:spPr>
          <a:xfrm>
            <a:off x="501250" y="503970"/>
            <a:ext cx="4590713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  <a:t>L3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  <a:t>MedWall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Brings sit-stand technology to the exam room. Allows for the surface to store against the wall and swivels 90 degrees so the doctor or technician can face the patient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with a minimal footprint.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0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  <a:cs typeface="Poppins"/>
                <a:sym typeface="Poppins"/>
              </a:rPr>
              <a:t>Features</a:t>
            </a:r>
            <a:endParaRPr sz="1600" b="1" dirty="0">
              <a:latin typeface="Roboto Condensed" pitchFamily="2" charset="0"/>
              <a:ea typeface="Roboto Condensed" pitchFamily="2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25.5” of height adjustment, 22.5” to 48” from the floor.</a:t>
            </a: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“S2” bracket has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 5.5” front to back slide </a:t>
            </a: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and 90-degree swivel to go from facing the wall to facing the patient.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15” x 30” standard platform</a:t>
            </a:r>
            <a:endParaRPr lang="en-US" sz="1200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Poppins Light"/>
              <a:sym typeface="Poppins Light"/>
            </a:endParaRP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Standard up/down switch</a:t>
            </a: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Impact detection</a:t>
            </a:r>
          </a:p>
          <a:p>
            <a:pPr marL="285750" indent="-285750">
              <a:lnSpc>
                <a:spcPts val="1540"/>
              </a:lnSpc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10-year warranty</a:t>
            </a:r>
          </a:p>
          <a:p>
            <a:pPr>
              <a:lnSpc>
                <a:spcPct val="150000"/>
              </a:lnSpc>
            </a:pPr>
            <a:br>
              <a:rPr lang="en-US" sz="4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1600" b="1" dirty="0">
                <a:solidFill>
                  <a:srgbClr val="3F3F3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Poppins Light"/>
              </a:rPr>
              <a:t>Options</a:t>
            </a:r>
            <a:br>
              <a:rPr lang="en-US" b="1" dirty="0">
                <a:solidFill>
                  <a:srgbClr val="3F3F3F"/>
                </a:solidFill>
                <a:latin typeface="Poppins" pitchFamily="2" charset="77"/>
                <a:ea typeface="Roboto Light" panose="02000000000000000000" pitchFamily="2" charset="0"/>
                <a:cs typeface="Poppins" pitchFamily="2" charset="77"/>
                <a:sym typeface="Poppins Light"/>
              </a:rPr>
            </a:br>
            <a:endParaRPr lang="en-US" sz="400" b="1" dirty="0">
              <a:solidFill>
                <a:srgbClr val="3F3F3F"/>
              </a:solidFill>
              <a:latin typeface="Poppins" pitchFamily="2" charset="77"/>
              <a:ea typeface="Roboto Light" panose="02000000000000000000" pitchFamily="2" charset="0"/>
              <a:cs typeface="Poppins" pitchFamily="2" charset="77"/>
              <a:sym typeface="Poppins Light"/>
            </a:endParaRPr>
          </a:p>
          <a:p>
            <a:pPr marL="171450" marR="0" lvl="0" indent="-1714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   Monitor arm and CPU holder available</a:t>
            </a:r>
          </a:p>
          <a:p>
            <a:pPr marL="171450" marR="0" lvl="0" indent="-1714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   Digital display memory switch</a:t>
            </a:r>
          </a:p>
          <a:p>
            <a:pPr marL="171450" marR="0" lvl="0" indent="-1714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   Custom sizes</a:t>
            </a:r>
          </a:p>
          <a:p>
            <a:pPr marL="171450" marR="0" lvl="0" indent="-1714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   Fixed top mount</a:t>
            </a:r>
          </a:p>
          <a:p>
            <a:pPr marL="171450" marR="0" lvl="0" indent="-1714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   Laminate shelves and case</a:t>
            </a: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Wall strut option for easy installation</a:t>
            </a:r>
          </a:p>
          <a:p>
            <a:pPr marL="285750" marR="0" lvl="0" indent="-28575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OSHPO/HCAI option</a:t>
            </a:r>
          </a:p>
          <a:p>
            <a:pPr marR="0" lvl="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3F3F3F"/>
              </a:solidFill>
              <a:latin typeface="Roboto Light" panose="02000000000000000000" pitchFamily="2" charset="0"/>
              <a:ea typeface="Roboto Light" panose="02000000000000000000" pitchFamily="2" charset="0"/>
              <a:cs typeface="Poppins Light"/>
              <a:sym typeface="Poppins Light"/>
            </a:endParaRPr>
          </a:p>
          <a:p>
            <a:pPr marR="0" lvl="0" algn="l" rtl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F3F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 Light"/>
                <a:sym typeface="Poppins Light"/>
              </a:rPr>
              <a:t>Also available height adjustable Microscope Stand</a:t>
            </a:r>
            <a:endParaRPr sz="11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" name="Google Shape;516;p2">
            <a:extLst>
              <a:ext uri="{FF2B5EF4-FFF2-40B4-BE49-F238E27FC236}">
                <a16:creationId xmlns:a16="http://schemas.microsoft.com/office/drawing/2014/main" id="{86DE85C1-7628-54AB-6CB6-67E0B5FCAC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4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DC9F-E238-C7DE-FC13-08A69769F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44" y="6237847"/>
            <a:ext cx="3895873" cy="487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91159-7382-B8C7-B36C-2ADB9182A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370" y="3988564"/>
            <a:ext cx="2667000" cy="2235200"/>
          </a:xfrm>
          <a:prstGeom prst="rect">
            <a:avLst/>
          </a:prstGeom>
          <a:ln w="254000" cmpd="sng">
            <a:solidFill>
              <a:schemeClr val="bg1"/>
            </a:solidFill>
            <a:miter lim="8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660C26-4858-1D37-735C-B414C01FACE2}"/>
              </a:ext>
            </a:extLst>
          </p:cNvPr>
          <p:cNvSpPr txBox="1"/>
          <p:nvPr/>
        </p:nvSpPr>
        <p:spPr>
          <a:xfrm>
            <a:off x="4867233" y="6235194"/>
            <a:ext cx="266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L3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MedWall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with optional </a:t>
            </a:r>
          </a:p>
          <a:p>
            <a:pPr algn="ctr"/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laminate shelves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2BC5E-41B4-6151-B385-A78F31F60FA9}"/>
              </a:ext>
            </a:extLst>
          </p:cNvPr>
          <p:cNvSpPr txBox="1"/>
          <p:nvPr/>
        </p:nvSpPr>
        <p:spPr>
          <a:xfrm>
            <a:off x="9864322" y="2970862"/>
            <a:ext cx="215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Poppins Light" pitchFamily="2" charset="77"/>
              </a:rPr>
              <a:t>Shown with optional ACE15 </a:t>
            </a:r>
            <a:b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Poppins Light" pitchFamily="2" charset="77"/>
              </a:rPr>
            </a:b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Poppins Light" pitchFamily="2" charset="77"/>
              </a:rPr>
              <a:t>Monitor Arm &amp; CPU holder.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86;p18">
            <a:extLst>
              <a:ext uri="{FF2B5EF4-FFF2-40B4-BE49-F238E27FC236}">
                <a16:creationId xmlns:a16="http://schemas.microsoft.com/office/drawing/2014/main" id="{8C885540-8599-A70F-02F8-9BA1FC444DE6}"/>
              </a:ext>
            </a:extLst>
          </p:cNvPr>
          <p:cNvSpPr txBox="1"/>
          <p:nvPr/>
        </p:nvSpPr>
        <p:spPr>
          <a:xfrm>
            <a:off x="266780" y="340283"/>
            <a:ext cx="4887916" cy="665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  <a:t>Healthcare 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  <a:t>Sit-Stand Tables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 pitchFamily="2" charset="77"/>
                <a:sym typeface="Poppins Light"/>
              </a:rPr>
              <a:t>For radiology, telemetry, and process applications.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 pitchFamily="2" charset="77"/>
                <a:sym typeface="Poppins Light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 pitchFamily="2" charset="77"/>
                <a:sym typeface="Poppins Light"/>
              </a:rPr>
              <a:t>Grand Stands Medical has standard offerings and custom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 pitchFamily="2" charset="77"/>
                <a:sym typeface="Poppins Light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 pitchFamily="2" charset="77"/>
                <a:sym typeface="Poppins Light"/>
              </a:rPr>
              <a:t>capabilities.</a:t>
            </a:r>
            <a:endParaRPr lang="en-US" sz="1200" dirty="0">
              <a:solidFill>
                <a:srgbClr val="3F3F3F"/>
              </a:solidFill>
              <a:latin typeface="Roboto Light" panose="02000000000000000000" pitchFamily="2" charset="0"/>
              <a:ea typeface="Roboto Light" panose="02000000000000000000" pitchFamily="2" charset="0"/>
              <a:cs typeface="Poppins Light"/>
              <a:sym typeface="Poppins Light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Poppins Light"/>
              <a:sym typeface="Poppins Light"/>
            </a:endParaRPr>
          </a:p>
          <a:p>
            <a:endParaRPr sz="120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  <a:cs typeface="Poppins"/>
                <a:sym typeface="Poppins"/>
              </a:rPr>
              <a:t>Features</a:t>
            </a:r>
            <a:endParaRPr sz="1800" b="1" dirty="0">
              <a:latin typeface="Roboto Condensed" pitchFamily="2" charset="0"/>
              <a:ea typeface="Roboto Condensed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effectLst/>
                <a:latin typeface="Roboto Condensed Light" pitchFamily="2" charset="0"/>
              </a:rPr>
              <a:t>Standard lift </a:t>
            </a:r>
            <a:r>
              <a:rPr lang="en-US" sz="1200" dirty="0">
                <a:latin typeface="Roboto Condensed Light" pitchFamily="2" charset="0"/>
              </a:rPr>
              <a:t>c</a:t>
            </a:r>
            <a:r>
              <a:rPr lang="en-US" sz="1200" dirty="0">
                <a:effectLst/>
                <a:latin typeface="Roboto Condensed Light" pitchFamily="2" charset="0"/>
              </a:rPr>
              <a:t>apacity from (2 Leg) 350 lbs. to (4 Leg) 700 lbs.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latin typeface="Roboto Condensed Light" pitchFamily="2" charset="0"/>
              </a:rPr>
              <a:t>Impact detection</a:t>
            </a:r>
            <a:endParaRPr lang="en-US" sz="1200" dirty="0">
              <a:effectLst/>
              <a:latin typeface="Roboto Condensed Light" pitchFamily="2" charset="0"/>
            </a:endParaRP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effectLst/>
                <a:latin typeface="Roboto Condensed Light" pitchFamily="2" charset="0"/>
              </a:rPr>
              <a:t>Digital display memory </a:t>
            </a:r>
            <a:r>
              <a:rPr lang="en-US" sz="1200" dirty="0">
                <a:latin typeface="Roboto Condensed Light" pitchFamily="2" charset="0"/>
              </a:rPr>
              <a:t>s</a:t>
            </a:r>
            <a:r>
              <a:rPr lang="en-US" sz="1200" dirty="0">
                <a:effectLst/>
                <a:latin typeface="Roboto Condensed Light" pitchFamily="2" charset="0"/>
              </a:rPr>
              <a:t>witch</a:t>
            </a:r>
            <a:br>
              <a:rPr lang="en-US" dirty="0">
                <a:effectLst/>
                <a:latin typeface="Roboto Condensed Light" pitchFamily="2" charset="0"/>
              </a:rPr>
            </a:br>
            <a:endParaRPr lang="en-US" dirty="0">
              <a:effectLst/>
              <a:latin typeface="Roboto Condensed Light" pitchFamily="2" charset="0"/>
            </a:endParaRPr>
          </a:p>
          <a:p>
            <a:endParaRPr lang="en-US" dirty="0">
              <a:effectLst/>
              <a:latin typeface="Roboto Condensed Light" pitchFamily="2" charset="0"/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Condensed" pitchFamily="2" charset="0"/>
                <a:ea typeface="Roboto Condensed" pitchFamily="2" charset="0"/>
              </a:rPr>
              <a:t>Options</a:t>
            </a:r>
          </a:p>
          <a:p>
            <a:endParaRPr lang="en-US" dirty="0">
              <a:latin typeface="Roboto Condensed Light" pitchFamily="2" charset="0"/>
            </a:endParaRP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effectLst/>
                <a:latin typeface="Roboto Condensed Light" pitchFamily="2" charset="0"/>
              </a:rPr>
              <a:t>Bi-level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effectLst/>
                <a:latin typeface="Roboto Condensed Light" pitchFamily="2" charset="0"/>
              </a:rPr>
              <a:t>2-5 leg </a:t>
            </a:r>
            <a:r>
              <a:rPr lang="en-US" sz="1200" dirty="0">
                <a:latin typeface="Roboto Condensed Light" pitchFamily="2" charset="0"/>
              </a:rPr>
              <a:t>s</a:t>
            </a:r>
            <a:r>
              <a:rPr lang="en-US" sz="1200" dirty="0">
                <a:effectLst/>
                <a:latin typeface="Roboto Condensed Light" pitchFamily="2" charset="0"/>
              </a:rPr>
              <a:t>ystems 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solidFill>
                  <a:schemeClr val="tx1"/>
                </a:solidFill>
                <a:latin typeface="Roboto Condensed Light" pitchFamily="2" charset="0"/>
              </a:rPr>
              <a:t>Industrial duty c</a:t>
            </a:r>
            <a:r>
              <a:rPr lang="en-US" sz="1200" dirty="0">
                <a:latin typeface="Roboto Condensed Light" pitchFamily="2" charset="0"/>
              </a:rPr>
              <a:t>asters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l-GR" sz="1200" dirty="0">
                <a:effectLst/>
                <a:latin typeface="Roboto Condensed Light" pitchFamily="2" charset="0"/>
              </a:rPr>
              <a:t>20“ </a:t>
            </a:r>
            <a:r>
              <a:rPr lang="en-US" sz="1200" dirty="0">
                <a:effectLst/>
                <a:latin typeface="Roboto Condensed Light" pitchFamily="2" charset="0"/>
              </a:rPr>
              <a:t>(2-stage) or 25.5“ (3-stage) height </a:t>
            </a:r>
            <a:r>
              <a:rPr lang="en-US" sz="1200" dirty="0">
                <a:latin typeface="Roboto Condensed Light" pitchFamily="2" charset="0"/>
              </a:rPr>
              <a:t>r</a:t>
            </a:r>
            <a:r>
              <a:rPr lang="en-US" sz="1200" dirty="0">
                <a:effectLst/>
                <a:latin typeface="Roboto Condensed Light" pitchFamily="2" charset="0"/>
              </a:rPr>
              <a:t>anges 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effectLst/>
                <a:latin typeface="Roboto Condensed Light" pitchFamily="2" charset="0"/>
              </a:rPr>
              <a:t>Custom surfaces (HPL, stainless-steel, phenolic)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latin typeface="Roboto Condensed Light" pitchFamily="2" charset="0"/>
              </a:rPr>
              <a:t>Custom base frames 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effectLst/>
                <a:latin typeface="Roboto Condensed Light" pitchFamily="2" charset="0"/>
              </a:rPr>
              <a:t>Heavy duty </a:t>
            </a:r>
            <a:r>
              <a:rPr lang="en-US" sz="1200" dirty="0">
                <a:latin typeface="Roboto Condensed Light" pitchFamily="2" charset="0"/>
              </a:rPr>
              <a:t>l</a:t>
            </a:r>
            <a:r>
              <a:rPr lang="en-US" sz="1200" dirty="0">
                <a:effectLst/>
                <a:latin typeface="Roboto Condensed Light" pitchFamily="2" charset="0"/>
              </a:rPr>
              <a:t>ift </a:t>
            </a:r>
            <a:r>
              <a:rPr lang="en-US" sz="1200" dirty="0">
                <a:latin typeface="Roboto Condensed Light" pitchFamily="2" charset="0"/>
              </a:rPr>
              <a:t>c</a:t>
            </a:r>
            <a:r>
              <a:rPr lang="en-US" sz="1200" dirty="0">
                <a:effectLst/>
                <a:latin typeface="Roboto Condensed Light" pitchFamily="2" charset="0"/>
              </a:rPr>
              <a:t>apacity, up to (4 Leg) 1000 lbs.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latin typeface="Roboto Condensed Light" pitchFamily="2" charset="0"/>
              </a:rPr>
              <a:t>Multiple monitor support solutions</a:t>
            </a:r>
          </a:p>
          <a:p>
            <a:pPr marL="285750" indent="-285750">
              <a:lnSpc>
                <a:spcPts val="1540"/>
              </a:lnSpc>
              <a:buBlip>
                <a:blip r:embed="rId3"/>
              </a:buBlip>
            </a:pPr>
            <a:r>
              <a:rPr lang="en-US" sz="1200" dirty="0">
                <a:latin typeface="Roboto Condensed Light" pitchFamily="2" charset="0"/>
              </a:rPr>
              <a:t>Toolbar and accessories</a:t>
            </a:r>
          </a:p>
          <a:p>
            <a:endParaRPr lang="en-US" dirty="0">
              <a:latin typeface="Roboto Condensed Light" pitchFamily="2" charset="0"/>
            </a:endParaRPr>
          </a:p>
          <a:p>
            <a:endParaRPr lang="en-US" dirty="0">
              <a:effectLst/>
              <a:latin typeface="Roboto Condensed Light" pitchFamily="2" charset="0"/>
            </a:endParaRPr>
          </a:p>
          <a:p>
            <a:pPr marL="285750" indent="-285750">
              <a:buBlip>
                <a:blip r:embed="rId3"/>
              </a:buBlip>
            </a:pPr>
            <a:endParaRPr lang="en-US" dirty="0">
              <a:effectLst/>
              <a:latin typeface="Roboto Condensed Light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 dirty="0">
              <a:solidFill>
                <a:srgbClr val="3F3F3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" name="Google Shape;516;p2">
            <a:extLst>
              <a:ext uri="{FF2B5EF4-FFF2-40B4-BE49-F238E27FC236}">
                <a16:creationId xmlns:a16="http://schemas.microsoft.com/office/drawing/2014/main" id="{013A8849-9B47-984C-E860-14D7ABF1B4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5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B288B3-78BE-3838-A4D8-14BC02FC0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44" y="6237847"/>
            <a:ext cx="3895873" cy="487619"/>
          </a:xfrm>
          <a:prstGeom prst="rect">
            <a:avLst/>
          </a:prstGeom>
        </p:spPr>
      </p:pic>
      <p:pic>
        <p:nvPicPr>
          <p:cNvPr id="19" name="Picture 18" descr="A white table on wheels&#10;&#10;Description automatically generated">
            <a:extLst>
              <a:ext uri="{FF2B5EF4-FFF2-40B4-BE49-F238E27FC236}">
                <a16:creationId xmlns:a16="http://schemas.microsoft.com/office/drawing/2014/main" id="{7BB88F34-A0C7-C17F-9AC9-5DC79B8A9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214" y="469377"/>
            <a:ext cx="3505200" cy="2794000"/>
          </a:xfrm>
          <a:prstGeom prst="rect">
            <a:avLst/>
          </a:prstGeom>
        </p:spPr>
      </p:pic>
      <p:pic>
        <p:nvPicPr>
          <p:cNvPr id="21" name="Picture 20" descr="A desk with multiple screens&#10;&#10;Description automatically generated">
            <a:extLst>
              <a:ext uri="{FF2B5EF4-FFF2-40B4-BE49-F238E27FC236}">
                <a16:creationId xmlns:a16="http://schemas.microsoft.com/office/drawing/2014/main" id="{1758B700-3ADB-36D8-CC92-BF37261B9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232" y="469377"/>
            <a:ext cx="3822700" cy="2794000"/>
          </a:xfrm>
          <a:prstGeom prst="rect">
            <a:avLst/>
          </a:prstGeom>
        </p:spPr>
      </p:pic>
      <p:pic>
        <p:nvPicPr>
          <p:cNvPr id="23" name="Picture 22" descr="A desk with a computer monitor and a light fixture&#10;&#10;Description automatically generated">
            <a:extLst>
              <a:ext uri="{FF2B5EF4-FFF2-40B4-BE49-F238E27FC236}">
                <a16:creationId xmlns:a16="http://schemas.microsoft.com/office/drawing/2014/main" id="{D21E81C1-093C-9CF6-3990-5EE1D2A33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914" y="3379501"/>
            <a:ext cx="3492500" cy="2794000"/>
          </a:xfrm>
          <a:prstGeom prst="rect">
            <a:avLst/>
          </a:prstGeom>
        </p:spPr>
      </p:pic>
      <p:pic>
        <p:nvPicPr>
          <p:cNvPr id="25" name="Picture 24" descr="A white table with wheels&#10;&#10;Description automatically generated">
            <a:extLst>
              <a:ext uri="{FF2B5EF4-FFF2-40B4-BE49-F238E27FC236}">
                <a16:creationId xmlns:a16="http://schemas.microsoft.com/office/drawing/2014/main" id="{4A9F2FD5-36F8-58AD-41FE-F57CCC866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300" y="3379501"/>
            <a:ext cx="38227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197B34-0B8D-A675-8574-46CF21256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51" y="-313267"/>
            <a:ext cx="12196033" cy="71712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6CBBE9-D88F-1479-2D9B-6F9FD030993C}"/>
              </a:ext>
            </a:extLst>
          </p:cNvPr>
          <p:cNvSpPr/>
          <p:nvPr/>
        </p:nvSpPr>
        <p:spPr>
          <a:xfrm>
            <a:off x="0" y="333023"/>
            <a:ext cx="12192000" cy="6463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71205-7124-FBCB-7EE9-77CDDDC22F63}"/>
              </a:ext>
            </a:extLst>
          </p:cNvPr>
          <p:cNvSpPr txBox="1"/>
          <p:nvPr/>
        </p:nvSpPr>
        <p:spPr>
          <a:xfrm>
            <a:off x="186266" y="333022"/>
            <a:ext cx="1178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Multi-Purpose ACE15 Support Arm</a:t>
            </a:r>
          </a:p>
        </p:txBody>
      </p:sp>
      <p:sp>
        <p:nvSpPr>
          <p:cNvPr id="2" name="Google Shape;516;p2">
            <a:extLst>
              <a:ext uri="{FF2B5EF4-FFF2-40B4-BE49-F238E27FC236}">
                <a16:creationId xmlns:a16="http://schemas.microsoft.com/office/drawing/2014/main" id="{38B81DA0-7ADB-1811-862C-B28AD47D6D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6</a:t>
            </a:fld>
            <a:endParaRPr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Google Shape;516;p2">
            <a:extLst>
              <a:ext uri="{FF2B5EF4-FFF2-40B4-BE49-F238E27FC236}">
                <a16:creationId xmlns:a16="http://schemas.microsoft.com/office/drawing/2014/main" id="{ADFD229C-B78C-2B98-DABA-C03D6D90B2EA}"/>
              </a:ext>
            </a:extLst>
          </p:cNvPr>
          <p:cNvSpPr txBox="1">
            <a:spLocks/>
          </p:cNvSpPr>
          <p:nvPr/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678B33-1F61-96DE-9E6C-C29B2D044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46"/>
            <a:ext cx="13473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E079A-4C5B-28AC-7464-9A97158B9BEE}"/>
              </a:ext>
            </a:extLst>
          </p:cNvPr>
          <p:cNvSpPr txBox="1"/>
          <p:nvPr/>
        </p:nvSpPr>
        <p:spPr>
          <a:xfrm>
            <a:off x="2126512" y="276450"/>
            <a:ext cx="7963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cs typeface="Poppins" pitchFamily="2" charset="77"/>
                <a:sym typeface="Poppins Light"/>
              </a:rPr>
              <a:t>ACE15 Support Arm for Labs and Industrial</a:t>
            </a:r>
          </a:p>
        </p:txBody>
      </p:sp>
      <p:pic>
        <p:nvPicPr>
          <p:cNvPr id="2" name="Online Media 1" descr="ACE15 Support Arm for Labs and Industrial">
            <a:hlinkClick r:id="" action="ppaction://media"/>
            <a:extLst>
              <a:ext uri="{FF2B5EF4-FFF2-40B4-BE49-F238E27FC236}">
                <a16:creationId xmlns:a16="http://schemas.microsoft.com/office/drawing/2014/main" id="{A9EBC703-320C-6B23-BEE7-2E70C6FC26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25917" y="934155"/>
            <a:ext cx="7764975" cy="5009661"/>
          </a:xfrm>
          <a:prstGeom prst="rect">
            <a:avLst/>
          </a:prstGeom>
        </p:spPr>
      </p:pic>
      <p:sp>
        <p:nvSpPr>
          <p:cNvPr id="4" name="Google Shape;516;p2">
            <a:extLst>
              <a:ext uri="{FF2B5EF4-FFF2-40B4-BE49-F238E27FC236}">
                <a16:creationId xmlns:a16="http://schemas.microsoft.com/office/drawing/2014/main" id="{44E75782-367A-764D-69B8-63BF88EA11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7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7431FD-95A8-6A4A-2678-EB9C53540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44" y="6237847"/>
            <a:ext cx="3895873" cy="4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"/>
          <p:cNvSpPr txBox="1"/>
          <p:nvPr/>
        </p:nvSpPr>
        <p:spPr>
          <a:xfrm>
            <a:off x="0" y="241762"/>
            <a:ext cx="12191999" cy="58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Black"/>
              <a:buNone/>
            </a:pPr>
            <a:r>
              <a:rPr lang="en-US" sz="3600" b="1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Roboto Black"/>
                <a:sym typeface="Roboto Black"/>
              </a:rPr>
              <a:t>Why Grand Stands</a:t>
            </a:r>
            <a:endParaRPr b="1" dirty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27" name="Google Shape;527;p3"/>
          <p:cNvSpPr/>
          <p:nvPr/>
        </p:nvSpPr>
        <p:spPr>
          <a:xfrm>
            <a:off x="4563258" y="1305724"/>
            <a:ext cx="6883596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  <a:cs typeface="Poppins"/>
                <a:sym typeface="Poppins"/>
              </a:rPr>
              <a:t>Extensive Customization Capabilities</a:t>
            </a:r>
            <a:endParaRPr sz="180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br>
              <a:rPr lang="en-US" sz="60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1200" dirty="0">
                <a:solidFill>
                  <a:srgbClr val="59595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Grand Stands Healthcare sets the gold standard for custom solutions, swiftly engineered and fabricated right in our Southern California HQ. Whether you need a custom bracket to augment an existing piece of equipment or a modified off-the-shelf product to address a specific application, the Grand Stands Healthcare team cuts through complexity, builds a spec and crafts your unique solution in a matter of days or weeks—not months.</a:t>
            </a:r>
          </a:p>
          <a:p>
            <a:br>
              <a:rPr lang="en-US" sz="1200" dirty="0">
                <a:solidFill>
                  <a:srgbClr val="59595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</a:br>
            <a:r>
              <a:rPr lang="en-US" sz="1200" dirty="0">
                <a:solidFill>
                  <a:srgbClr val="59595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Poppins"/>
                <a:sym typeface="Poppins"/>
              </a:rPr>
              <a:t>No other company provides this level of customization, speed, and flexibility in finding you a solution. </a:t>
            </a:r>
          </a:p>
          <a:p>
            <a:endParaRPr sz="1300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300" dirty="0">
              <a:solidFill>
                <a:srgbClr val="595959"/>
              </a:solidFill>
              <a:latin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527;p3">
            <a:extLst>
              <a:ext uri="{FF2B5EF4-FFF2-40B4-BE49-F238E27FC236}">
                <a16:creationId xmlns:a16="http://schemas.microsoft.com/office/drawing/2014/main" id="{F97BF5D5-8EBC-50FA-F959-1952420BB0E6}"/>
              </a:ext>
            </a:extLst>
          </p:cNvPr>
          <p:cNvSpPr/>
          <p:nvPr/>
        </p:nvSpPr>
        <p:spPr>
          <a:xfrm>
            <a:off x="745146" y="3740195"/>
            <a:ext cx="6883596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  <a:cs typeface="Poppins"/>
                <a:sym typeface="Poppins"/>
              </a:rPr>
              <a:t>Exceptional Pre and Post Sales Support</a:t>
            </a:r>
            <a:endParaRPr sz="1800" b="1" dirty="0">
              <a:latin typeface="Roboto Condensed" pitchFamily="2" charset="0"/>
              <a:ea typeface="Roboto Condensed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We listen to the needs of our clients to find proper solutions and implement our process strategy. </a:t>
            </a:r>
          </a:p>
          <a:p>
            <a:pPr algn="l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Grand Stands Healthcare will be on every project call necessary to ensure we deliver on time and on budget. We are available to be on-site for the installation to ensure excellence in our solutions.</a:t>
            </a:r>
          </a:p>
          <a:p>
            <a:pPr algn="l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Lower long-term cost of ownership of Grand Stands Healthcare solutions means we will be there long after the initial installation to support our products.</a:t>
            </a:r>
          </a:p>
        </p:txBody>
      </p:sp>
      <p:sp>
        <p:nvSpPr>
          <p:cNvPr id="4" name="Google Shape;516;p2">
            <a:extLst>
              <a:ext uri="{FF2B5EF4-FFF2-40B4-BE49-F238E27FC236}">
                <a16:creationId xmlns:a16="http://schemas.microsoft.com/office/drawing/2014/main" id="{EFF83ACF-C89E-439E-AE07-12FBC01D06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8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DB756-03B6-ED00-667E-04D8A08E9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44" y="6237847"/>
            <a:ext cx="3895873" cy="487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5BE70E-31D2-1796-82E6-543BFC16C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44" y="1070412"/>
            <a:ext cx="3365500" cy="224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956FBC-94EA-FC89-B0DF-F03076FD1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056" y="3740195"/>
            <a:ext cx="3378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"/>
          <p:cNvSpPr txBox="1"/>
          <p:nvPr/>
        </p:nvSpPr>
        <p:spPr>
          <a:xfrm>
            <a:off x="1" y="517694"/>
            <a:ext cx="12191999" cy="58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Black"/>
              <a:buNone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  <a:sym typeface="Roboto Black"/>
              </a:rPr>
              <a:t>Grand Stands Innovation Found at These Esteemed Institutions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Black"/>
              <a:buNone/>
            </a:pPr>
            <a:r>
              <a:rPr lang="en-US" sz="2400" i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Black"/>
              </a:rPr>
              <a:t>Serving over 20,000 Satisfied Customers Since 1991</a:t>
            </a:r>
            <a:endParaRPr sz="1050" i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8" name="Picture 2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0366A07-696F-8B9D-D93E-96D2CE38F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226" y="1816998"/>
            <a:ext cx="2606173" cy="877589"/>
          </a:xfrm>
          <a:prstGeom prst="rect">
            <a:avLst/>
          </a:prstGeom>
        </p:spPr>
      </p:pic>
      <p:sp>
        <p:nvSpPr>
          <p:cNvPr id="3" name="Google Shape;516;p2">
            <a:extLst>
              <a:ext uri="{FF2B5EF4-FFF2-40B4-BE49-F238E27FC236}">
                <a16:creationId xmlns:a16="http://schemas.microsoft.com/office/drawing/2014/main" id="{62B83E62-D82F-2A37-8168-225A401FE1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31978" y="6356350"/>
            <a:ext cx="460022" cy="365125"/>
          </a:xfrm>
          <a:prstGeom prst="rect">
            <a:avLst/>
          </a:prstGeom>
          <a:solidFill>
            <a:srgbClr val="1BC6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9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8" name="Picture 7" descr="A blue and white rectangular object with a letter h&#10;&#10;Description automatically generated">
            <a:extLst>
              <a:ext uri="{FF2B5EF4-FFF2-40B4-BE49-F238E27FC236}">
                <a16:creationId xmlns:a16="http://schemas.microsoft.com/office/drawing/2014/main" id="{774173D8-8A66-01CF-D318-732E1C1BE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73" y="1907062"/>
            <a:ext cx="3111500" cy="647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CDC7D9-C06B-F990-7484-B102ABC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844" y="3136146"/>
            <a:ext cx="2338597" cy="864692"/>
          </a:xfrm>
          <a:prstGeom prst="rect">
            <a:avLst/>
          </a:prstGeom>
        </p:spPr>
      </p:pic>
      <p:pic>
        <p:nvPicPr>
          <p:cNvPr id="19" name="Picture 18" descr="A blue and white logo&#10;&#10;Description automatically generated">
            <a:extLst>
              <a:ext uri="{FF2B5EF4-FFF2-40B4-BE49-F238E27FC236}">
                <a16:creationId xmlns:a16="http://schemas.microsoft.com/office/drawing/2014/main" id="{ABB7EDBF-F115-719D-743D-92494367F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60" y="4146563"/>
            <a:ext cx="3852383" cy="1151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397B68-7476-7226-5774-0CE3A868E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722" y="4298175"/>
            <a:ext cx="2922423" cy="738046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4FA8120F-0490-874A-3EFF-8B79C4871D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616" y="2867982"/>
            <a:ext cx="2168013" cy="1219507"/>
          </a:xfrm>
          <a:prstGeom prst="rect">
            <a:avLst/>
          </a:prstGeom>
        </p:spPr>
      </p:pic>
      <p:pic>
        <p:nvPicPr>
          <p:cNvPr id="7" name="Picture 6" descr="A purple and white logo&#10;&#10;Description automatically generated">
            <a:extLst>
              <a:ext uri="{FF2B5EF4-FFF2-40B4-BE49-F238E27FC236}">
                <a16:creationId xmlns:a16="http://schemas.microsoft.com/office/drawing/2014/main" id="{11B20FF2-1097-4DEE-6DDC-BCCC56E3F2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225" y="2877400"/>
            <a:ext cx="2841550" cy="1420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BA1F62-8E1B-37E5-2178-84315D4A8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344" y="6237847"/>
            <a:ext cx="3895873" cy="4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0F0"/>
      </a:accent1>
      <a:accent2>
        <a:srgbClr val="0070C0"/>
      </a:accent2>
      <a:accent3>
        <a:srgbClr val="323F4F"/>
      </a:accent3>
      <a:accent4>
        <a:srgbClr val="26262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33944</TotalTime>
  <Words>756</Words>
  <Application>Microsoft Macintosh PowerPoint</Application>
  <PresentationFormat>Widescreen</PresentationFormat>
  <Paragraphs>106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Poppins Light</vt:lpstr>
      <vt:lpstr>Roboto Condensed Light</vt:lpstr>
      <vt:lpstr>Calibri</vt:lpstr>
      <vt:lpstr>Poppins</vt:lpstr>
      <vt:lpstr>Roboto Condensed</vt:lpstr>
      <vt:lpstr>Roboto Light</vt:lpstr>
      <vt:lpstr>Arial</vt:lpstr>
      <vt:lpstr>Roboto</vt:lpstr>
      <vt:lpstr>Roboto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bissmilah alhamdulil</dc:creator>
  <cp:lastModifiedBy>Cristiano Vaughn</cp:lastModifiedBy>
  <cp:revision>225</cp:revision>
  <cp:lastPrinted>2023-10-20T20:44:45Z</cp:lastPrinted>
  <dcterms:created xsi:type="dcterms:W3CDTF">2016-09-13T07:42:54Z</dcterms:created>
  <dcterms:modified xsi:type="dcterms:W3CDTF">2023-11-29T17:26:36Z</dcterms:modified>
</cp:coreProperties>
</file>